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9"/>
  </p:notesMasterIdLst>
  <p:sldIdLst>
    <p:sldId id="279" r:id="rId3"/>
    <p:sldId id="266" r:id="rId4"/>
    <p:sldId id="280" r:id="rId5"/>
    <p:sldId id="269" r:id="rId6"/>
    <p:sldId id="282" r:id="rId7"/>
    <p:sldId id="256" r:id="rId8"/>
    <p:sldId id="257" r:id="rId9"/>
    <p:sldId id="281" r:id="rId10"/>
    <p:sldId id="283" r:id="rId11"/>
    <p:sldId id="273" r:id="rId12"/>
    <p:sldId id="274" r:id="rId13"/>
    <p:sldId id="275" r:id="rId14"/>
    <p:sldId id="276" r:id="rId15"/>
    <p:sldId id="259" r:id="rId16"/>
    <p:sldId id="258" r:id="rId17"/>
    <p:sldId id="278" r:id="rId18"/>
    <p:sldId id="277" r:id="rId19"/>
    <p:sldId id="260" r:id="rId20"/>
    <p:sldId id="261" r:id="rId21"/>
    <p:sldId id="262" r:id="rId22"/>
    <p:sldId id="263" r:id="rId23"/>
    <p:sldId id="264" r:id="rId24"/>
    <p:sldId id="284" r:id="rId25"/>
    <p:sldId id="285" r:id="rId26"/>
    <p:sldId id="267" r:id="rId27"/>
    <p:sldId id="265" r:id="rId28"/>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0FCD4F-9894-4F27-9969-7677CE8105F5}" v="1" dt="2024-04-10T17:44:02.2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7" d="100"/>
          <a:sy n="67" d="100"/>
        </p:scale>
        <p:origin x="73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35"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nfo FCCSM" userId="f741c19f-6fd3-4c0a-9c65-610d92011202" providerId="ADAL" clId="{A80FCD4F-9894-4F27-9969-7677CE8105F5}"/>
    <pc:docChg chg="modSld">
      <pc:chgData name="info FCCSM" userId="f741c19f-6fd3-4c0a-9c65-610d92011202" providerId="ADAL" clId="{A80FCD4F-9894-4F27-9969-7677CE8105F5}" dt="2024-04-10T17:44:02.272" v="4" actId="14100"/>
      <pc:docMkLst>
        <pc:docMk/>
      </pc:docMkLst>
      <pc:sldChg chg="modSp mod">
        <pc:chgData name="info FCCSM" userId="f741c19f-6fd3-4c0a-9c65-610d92011202" providerId="ADAL" clId="{A80FCD4F-9894-4F27-9969-7677CE8105F5}" dt="2023-03-22T07:03:18.448" v="1" actId="113"/>
        <pc:sldMkLst>
          <pc:docMk/>
          <pc:sldMk cId="5043144" sldId="263"/>
        </pc:sldMkLst>
        <pc:spChg chg="mod">
          <ac:chgData name="info FCCSM" userId="f741c19f-6fd3-4c0a-9c65-610d92011202" providerId="ADAL" clId="{A80FCD4F-9894-4F27-9969-7677CE8105F5}" dt="2023-03-22T07:03:18.448" v="1" actId="113"/>
          <ac:spMkLst>
            <pc:docMk/>
            <pc:sldMk cId="5043144" sldId="263"/>
            <ac:spMk id="101378" creationId="{00000000-0000-0000-0000-000000000000}"/>
          </ac:spMkLst>
        </pc:spChg>
      </pc:sldChg>
      <pc:sldChg chg="modSp mod">
        <pc:chgData name="info FCCSM" userId="f741c19f-6fd3-4c0a-9c65-610d92011202" providerId="ADAL" clId="{A80FCD4F-9894-4F27-9969-7677CE8105F5}" dt="2023-03-22T07:10:13.808" v="2" actId="1076"/>
        <pc:sldMkLst>
          <pc:docMk/>
          <pc:sldMk cId="206395708" sldId="264"/>
        </pc:sldMkLst>
        <pc:graphicFrameChg chg="mod">
          <ac:chgData name="info FCCSM" userId="f741c19f-6fd3-4c0a-9c65-610d92011202" providerId="ADAL" clId="{A80FCD4F-9894-4F27-9969-7677CE8105F5}" dt="2023-03-22T07:10:13.808" v="2" actId="1076"/>
          <ac:graphicFrameMkLst>
            <pc:docMk/>
            <pc:sldMk cId="206395708" sldId="264"/>
            <ac:graphicFrameMk id="3" creationId="{6561D668-DAE8-4F4F-B819-6EE2D2EA7DA0}"/>
          </ac:graphicFrameMkLst>
        </pc:graphicFrameChg>
      </pc:sldChg>
      <pc:sldChg chg="modSp">
        <pc:chgData name="info FCCSM" userId="f741c19f-6fd3-4c0a-9c65-610d92011202" providerId="ADAL" clId="{A80FCD4F-9894-4F27-9969-7677CE8105F5}" dt="2024-04-10T17:44:02.272" v="4" actId="14100"/>
        <pc:sldMkLst>
          <pc:docMk/>
          <pc:sldMk cId="3305619869" sldId="278"/>
        </pc:sldMkLst>
        <pc:picChg chg="mod">
          <ac:chgData name="info FCCSM" userId="f741c19f-6fd3-4c0a-9c65-610d92011202" providerId="ADAL" clId="{A80FCD4F-9894-4F27-9969-7677CE8105F5}" dt="2024-04-10T17:44:02.272" v="4" actId="14100"/>
          <ac:picMkLst>
            <pc:docMk/>
            <pc:sldMk cId="3305619869" sldId="278"/>
            <ac:picMk id="1027" creationId="{00000000-0000-0000-0000-000000000000}"/>
          </ac:picMkLst>
        </pc:picChg>
      </pc:sldChg>
      <pc:sldChg chg="modSp mod">
        <pc:chgData name="info FCCSM" userId="f741c19f-6fd3-4c0a-9c65-610d92011202" providerId="ADAL" clId="{A80FCD4F-9894-4F27-9969-7677CE8105F5}" dt="2023-03-22T07:28:00.954" v="3" actId="1076"/>
        <pc:sldMkLst>
          <pc:docMk/>
          <pc:sldMk cId="3103497228" sldId="284"/>
        </pc:sldMkLst>
        <pc:spChg chg="mod">
          <ac:chgData name="info FCCSM" userId="f741c19f-6fd3-4c0a-9c65-610d92011202" providerId="ADAL" clId="{A80FCD4F-9894-4F27-9969-7677CE8105F5}" dt="2023-03-22T07:28:00.954" v="3" actId="1076"/>
          <ac:spMkLst>
            <pc:docMk/>
            <pc:sldMk cId="3103497228" sldId="284"/>
            <ac:spMk id="2" creationId="{00000000-0000-0000-0000-00000000000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192.168.31.1\Fundacio\FUNDACIO\EDI\ESTAD&#205;STIQUES\2022\Estad&#237;stiques%20%202021.parcialment%20adaptades%20a%20202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192.168.31.1\Fundacio\FUNDACIO\EDI\ESTAD&#205;STIQUES\2022\Estad&#237;stiques%20%202021.parcialment%20adaptades%20a%20202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ca-ES" sz="1800" b="1" noProof="0" dirty="0">
                <a:solidFill>
                  <a:schemeClr val="tx1"/>
                </a:solidFill>
              </a:rPr>
              <a:t>Evolució de les mesures de suport</a:t>
            </a:r>
            <a:r>
              <a:rPr lang="ca-ES" sz="1800" b="1" baseline="0" noProof="0" dirty="0">
                <a:solidFill>
                  <a:schemeClr val="tx1"/>
                </a:solidFill>
              </a:rPr>
              <a:t> a les Comarques Gironines (2003-2021</a:t>
            </a:r>
            <a:r>
              <a:rPr lang="es-ES" sz="1800" b="1" baseline="0" dirty="0">
                <a:solidFill>
                  <a:schemeClr val="tx1"/>
                </a:solidFill>
              </a:rPr>
              <a: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manualLayout>
          <c:layoutTarget val="inner"/>
          <c:xMode val="edge"/>
          <c:yMode val="edge"/>
          <c:x val="3.9166447944006998E-2"/>
          <c:y val="9.7222222222222224E-2"/>
          <c:w val="0.92864698162729664"/>
          <c:h val="0.67415755322251381"/>
        </c:manualLayout>
      </c:layout>
      <c:lineChart>
        <c:grouping val="standard"/>
        <c:varyColors val="0"/>
        <c:ser>
          <c:idx val="0"/>
          <c:order val="0"/>
          <c:tx>
            <c:strRef>
              <c:f>'[Estadístiques  2021.parcialment adaptades a 2022.xlsx]suports'!$A$119</c:f>
              <c:strCache>
                <c:ptCount val="1"/>
                <c:pt idx="0">
                  <c:v>Tutela</c:v>
                </c:pt>
              </c:strCache>
            </c:strRef>
          </c:tx>
          <c:spPr>
            <a:ln w="28575" cap="rnd">
              <a:solidFill>
                <a:srgbClr val="FF0000"/>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'[Estadístiques  2021.parcialment adaptades a 2022.xlsx]suports'!$B$118:$T$118</c:f>
              <c:numCache>
                <c:formatCode>General</c:formatCode>
                <c:ptCount val="19"/>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numCache>
            </c:numRef>
          </c:cat>
          <c:val>
            <c:numRef>
              <c:f>'[Estadístiques  2021.parcialment adaptades a 2022.xlsx]suports'!$B$119:$T$119</c:f>
              <c:numCache>
                <c:formatCode>General</c:formatCode>
                <c:ptCount val="19"/>
                <c:pt idx="0">
                  <c:v>59</c:v>
                </c:pt>
                <c:pt idx="1">
                  <c:v>43</c:v>
                </c:pt>
                <c:pt idx="2">
                  <c:v>28</c:v>
                </c:pt>
                <c:pt idx="3">
                  <c:v>45</c:v>
                </c:pt>
                <c:pt idx="4">
                  <c:v>56</c:v>
                </c:pt>
                <c:pt idx="5">
                  <c:v>54</c:v>
                </c:pt>
                <c:pt idx="6">
                  <c:v>62</c:v>
                </c:pt>
                <c:pt idx="7">
                  <c:v>59</c:v>
                </c:pt>
                <c:pt idx="8">
                  <c:v>51</c:v>
                </c:pt>
                <c:pt idx="9">
                  <c:v>46</c:v>
                </c:pt>
                <c:pt idx="10">
                  <c:v>52</c:v>
                </c:pt>
                <c:pt idx="11">
                  <c:v>79</c:v>
                </c:pt>
                <c:pt idx="12">
                  <c:v>49</c:v>
                </c:pt>
                <c:pt idx="13">
                  <c:v>51</c:v>
                </c:pt>
                <c:pt idx="14">
                  <c:v>32</c:v>
                </c:pt>
                <c:pt idx="15">
                  <c:v>36</c:v>
                </c:pt>
                <c:pt idx="16">
                  <c:v>27</c:v>
                </c:pt>
                <c:pt idx="17">
                  <c:v>16</c:v>
                </c:pt>
                <c:pt idx="18">
                  <c:v>12</c:v>
                </c:pt>
              </c:numCache>
            </c:numRef>
          </c:val>
          <c:smooth val="0"/>
          <c:extLst>
            <c:ext xmlns:c16="http://schemas.microsoft.com/office/drawing/2014/chart" uri="{C3380CC4-5D6E-409C-BE32-E72D297353CC}">
              <c16:uniqueId val="{00000000-6BEA-4C5E-8BF9-B092E72C164D}"/>
            </c:ext>
          </c:extLst>
        </c:ser>
        <c:ser>
          <c:idx val="1"/>
          <c:order val="1"/>
          <c:tx>
            <c:strRef>
              <c:f>'[Estadístiques  2021.parcialment adaptades a 2022.xlsx]suports'!$A$120</c:f>
              <c:strCache>
                <c:ptCount val="1"/>
                <c:pt idx="0">
                  <c:v>Curatela</c:v>
                </c:pt>
              </c:strCache>
            </c:strRef>
          </c:tx>
          <c:spPr>
            <a:ln w="28575" cap="rnd">
              <a:solidFill>
                <a:schemeClr val="accent4"/>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'[Estadístiques  2021.parcialment adaptades a 2022.xlsx]suports'!$B$118:$T$118</c:f>
              <c:numCache>
                <c:formatCode>General</c:formatCode>
                <c:ptCount val="19"/>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numCache>
            </c:numRef>
          </c:cat>
          <c:val>
            <c:numRef>
              <c:f>'[Estadístiques  2021.parcialment adaptades a 2022.xlsx]suports'!$B$120:$T$120</c:f>
              <c:numCache>
                <c:formatCode>General</c:formatCode>
                <c:ptCount val="19"/>
                <c:pt idx="1">
                  <c:v>2</c:v>
                </c:pt>
                <c:pt idx="2">
                  <c:v>7</c:v>
                </c:pt>
                <c:pt idx="3">
                  <c:v>13</c:v>
                </c:pt>
                <c:pt idx="4">
                  <c:v>12</c:v>
                </c:pt>
                <c:pt idx="5">
                  <c:v>12</c:v>
                </c:pt>
                <c:pt idx="6">
                  <c:v>18</c:v>
                </c:pt>
                <c:pt idx="7">
                  <c:v>20</c:v>
                </c:pt>
                <c:pt idx="8">
                  <c:v>23</c:v>
                </c:pt>
                <c:pt idx="9">
                  <c:v>29</c:v>
                </c:pt>
                <c:pt idx="10">
                  <c:v>25</c:v>
                </c:pt>
                <c:pt idx="11">
                  <c:v>43</c:v>
                </c:pt>
                <c:pt idx="12">
                  <c:v>39</c:v>
                </c:pt>
                <c:pt idx="13">
                  <c:v>41</c:v>
                </c:pt>
                <c:pt idx="14">
                  <c:v>40</c:v>
                </c:pt>
                <c:pt idx="15">
                  <c:v>52</c:v>
                </c:pt>
                <c:pt idx="16">
                  <c:v>25</c:v>
                </c:pt>
                <c:pt idx="17">
                  <c:v>9</c:v>
                </c:pt>
                <c:pt idx="18">
                  <c:v>18</c:v>
                </c:pt>
              </c:numCache>
            </c:numRef>
          </c:val>
          <c:smooth val="0"/>
          <c:extLst>
            <c:ext xmlns:c16="http://schemas.microsoft.com/office/drawing/2014/chart" uri="{C3380CC4-5D6E-409C-BE32-E72D297353CC}">
              <c16:uniqueId val="{00000001-6BEA-4C5E-8BF9-B092E72C164D}"/>
            </c:ext>
          </c:extLst>
        </c:ser>
        <c:ser>
          <c:idx val="2"/>
          <c:order val="2"/>
          <c:tx>
            <c:strRef>
              <c:f>'[Estadístiques  2021.parcialment adaptades a 2022.xlsx]suports'!$A$121</c:f>
              <c:strCache>
                <c:ptCount val="1"/>
                <c:pt idx="0">
                  <c:v>Assistència</c:v>
                </c:pt>
              </c:strCache>
            </c:strRef>
          </c:tx>
          <c:spPr>
            <a:ln w="28575" cap="rnd">
              <a:solidFill>
                <a:srgbClr val="92D050"/>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'[Estadístiques  2021.parcialment adaptades a 2022.xlsx]suports'!$B$118:$T$118</c:f>
              <c:numCache>
                <c:formatCode>General</c:formatCode>
                <c:ptCount val="19"/>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numCache>
            </c:numRef>
          </c:cat>
          <c:val>
            <c:numRef>
              <c:f>'[Estadístiques  2021.parcialment adaptades a 2022.xlsx]suports'!$B$121:$T$121</c:f>
              <c:numCache>
                <c:formatCode>General</c:formatCode>
                <c:ptCount val="19"/>
                <c:pt idx="9">
                  <c:v>2</c:v>
                </c:pt>
                <c:pt idx="10">
                  <c:v>1</c:v>
                </c:pt>
                <c:pt idx="11">
                  <c:v>3</c:v>
                </c:pt>
                <c:pt idx="12">
                  <c:v>0</c:v>
                </c:pt>
                <c:pt idx="13">
                  <c:v>6</c:v>
                </c:pt>
                <c:pt idx="14">
                  <c:v>16</c:v>
                </c:pt>
                <c:pt idx="15">
                  <c:v>27</c:v>
                </c:pt>
                <c:pt idx="16">
                  <c:v>38</c:v>
                </c:pt>
                <c:pt idx="17">
                  <c:v>19</c:v>
                </c:pt>
                <c:pt idx="18">
                  <c:v>38</c:v>
                </c:pt>
              </c:numCache>
            </c:numRef>
          </c:val>
          <c:smooth val="0"/>
          <c:extLst>
            <c:ext xmlns:c16="http://schemas.microsoft.com/office/drawing/2014/chart" uri="{C3380CC4-5D6E-409C-BE32-E72D297353CC}">
              <c16:uniqueId val="{00000002-6BEA-4C5E-8BF9-B092E72C164D}"/>
            </c:ext>
          </c:extLst>
        </c:ser>
        <c:ser>
          <c:idx val="3"/>
          <c:order val="3"/>
          <c:tx>
            <c:strRef>
              <c:f>'[Estadístiques  2021.parcialment adaptades a 2022.xlsx]suports'!$A$122</c:f>
              <c:strCache>
                <c:ptCount val="1"/>
                <c:pt idx="0">
                  <c:v>Poders actius</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'[Estadístiques  2021.parcialment adaptades a 2022.xlsx]suports'!$B$118:$T$118</c:f>
              <c:numCache>
                <c:formatCode>General</c:formatCode>
                <c:ptCount val="19"/>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numCache>
            </c:numRef>
          </c:cat>
          <c:val>
            <c:numRef>
              <c:f>'[Estadístiques  2021.parcialment adaptades a 2022.xlsx]suports'!$B$122:$T$122</c:f>
              <c:numCache>
                <c:formatCode>General</c:formatCode>
                <c:ptCount val="19"/>
                <c:pt idx="4">
                  <c:v>1</c:v>
                </c:pt>
                <c:pt idx="11">
                  <c:v>1</c:v>
                </c:pt>
                <c:pt idx="12">
                  <c:v>4</c:v>
                </c:pt>
                <c:pt idx="13">
                  <c:v>2</c:v>
                </c:pt>
                <c:pt idx="14">
                  <c:v>7</c:v>
                </c:pt>
                <c:pt idx="15">
                  <c:v>6</c:v>
                </c:pt>
                <c:pt idx="16">
                  <c:v>4</c:v>
                </c:pt>
                <c:pt idx="17">
                  <c:v>2</c:v>
                </c:pt>
                <c:pt idx="18">
                  <c:v>1</c:v>
                </c:pt>
              </c:numCache>
            </c:numRef>
          </c:val>
          <c:smooth val="0"/>
          <c:extLst>
            <c:ext xmlns:c16="http://schemas.microsoft.com/office/drawing/2014/chart" uri="{C3380CC4-5D6E-409C-BE32-E72D297353CC}">
              <c16:uniqueId val="{00000003-6BEA-4C5E-8BF9-B092E72C164D}"/>
            </c:ext>
          </c:extLst>
        </c:ser>
        <c:dLbls>
          <c:dLblPos val="t"/>
          <c:showLegendKey val="0"/>
          <c:showVal val="1"/>
          <c:showCatName val="0"/>
          <c:showSerName val="0"/>
          <c:showPercent val="0"/>
          <c:showBubbleSize val="0"/>
        </c:dLbls>
        <c:smooth val="0"/>
        <c:axId val="86214992"/>
        <c:axId val="86207920"/>
      </c:lineChart>
      <c:catAx>
        <c:axId val="86214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s-ES"/>
          </a:p>
        </c:txPr>
        <c:crossAx val="86207920"/>
        <c:crosses val="autoZero"/>
        <c:auto val="1"/>
        <c:lblAlgn val="ctr"/>
        <c:lblOffset val="100"/>
        <c:noMultiLvlLbl val="0"/>
      </c:catAx>
      <c:valAx>
        <c:axId val="86207920"/>
        <c:scaling>
          <c:orientation val="minMax"/>
        </c:scaling>
        <c:delete val="1"/>
        <c:axPos val="l"/>
        <c:numFmt formatCode="General" sourceLinked="1"/>
        <c:majorTickMark val="none"/>
        <c:minorTickMark val="none"/>
        <c:tickLblPos val="nextTo"/>
        <c:crossAx val="86214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ca-ES" sz="1800" b="1" i="0" baseline="0" dirty="0">
                <a:solidFill>
                  <a:schemeClr val="tx1"/>
                </a:solidFill>
                <a:effectLst/>
              </a:rPr>
              <a:t>Evolució de les mesures de suport a les Comarques Gironines (2010-2021</a:t>
            </a:r>
            <a:r>
              <a:rPr lang="es-ES" sz="1800" b="1" i="0" baseline="0" dirty="0">
                <a:solidFill>
                  <a:schemeClr val="tx1"/>
                </a:solidFill>
                <a:effectLst/>
              </a:rPr>
              <a:t>)</a:t>
            </a:r>
            <a:endParaRPr lang="es-ES" dirty="0">
              <a:solidFill>
                <a:schemeClr val="tx1"/>
              </a:solidFill>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manualLayout>
          <c:layoutTarget val="inner"/>
          <c:xMode val="edge"/>
          <c:yMode val="edge"/>
          <c:x val="3.9166447944006998E-2"/>
          <c:y val="9.7222222222222224E-2"/>
          <c:w val="0.92864698162729664"/>
          <c:h val="0.67415755322251381"/>
        </c:manualLayout>
      </c:layout>
      <c:lineChart>
        <c:grouping val="standard"/>
        <c:varyColors val="0"/>
        <c:ser>
          <c:idx val="4"/>
          <c:order val="0"/>
          <c:tx>
            <c:strRef>
              <c:f>'[Estadístiques  2021.parcialment adaptades a 2022.xlsx]suports'!$A$119</c:f>
              <c:strCache>
                <c:ptCount val="1"/>
                <c:pt idx="0">
                  <c:v>Tutela</c:v>
                </c:pt>
              </c:strCache>
            </c:strRef>
          </c:tx>
          <c:spPr>
            <a:ln w="28575" cap="rnd">
              <a:solidFill>
                <a:srgbClr val="FF0000"/>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'[Estadístiques  2021.parcialment adaptades a 2022.xlsx]suports'!$B$118:$T$118</c:f>
              <c:numCache>
                <c:formatCode>General</c:formatCode>
                <c:ptCount val="12"/>
                <c:pt idx="0">
                  <c:v>2010</c:v>
                </c:pt>
                <c:pt idx="1">
                  <c:v>2011</c:v>
                </c:pt>
                <c:pt idx="2">
                  <c:v>2012</c:v>
                </c:pt>
                <c:pt idx="3">
                  <c:v>2013</c:v>
                </c:pt>
                <c:pt idx="4">
                  <c:v>2014</c:v>
                </c:pt>
                <c:pt idx="5">
                  <c:v>2015</c:v>
                </c:pt>
                <c:pt idx="6">
                  <c:v>2016</c:v>
                </c:pt>
                <c:pt idx="7">
                  <c:v>2017</c:v>
                </c:pt>
                <c:pt idx="8">
                  <c:v>2018</c:v>
                </c:pt>
                <c:pt idx="9">
                  <c:v>2019</c:v>
                </c:pt>
                <c:pt idx="10">
                  <c:v>2020</c:v>
                </c:pt>
                <c:pt idx="11">
                  <c:v>2021</c:v>
                </c:pt>
              </c:numCache>
              <c:extLst/>
            </c:numRef>
          </c:cat>
          <c:val>
            <c:numRef>
              <c:f>'[Estadístiques  2021.parcialment adaptades a 2022.xlsx]suports'!$B$119:$T$119</c:f>
              <c:numCache>
                <c:formatCode>General</c:formatCode>
                <c:ptCount val="12"/>
                <c:pt idx="0">
                  <c:v>59</c:v>
                </c:pt>
                <c:pt idx="1">
                  <c:v>51</c:v>
                </c:pt>
                <c:pt idx="2">
                  <c:v>46</c:v>
                </c:pt>
                <c:pt idx="3">
                  <c:v>52</c:v>
                </c:pt>
                <c:pt idx="4">
                  <c:v>79</c:v>
                </c:pt>
                <c:pt idx="5">
                  <c:v>49</c:v>
                </c:pt>
                <c:pt idx="6">
                  <c:v>51</c:v>
                </c:pt>
                <c:pt idx="7">
                  <c:v>32</c:v>
                </c:pt>
                <c:pt idx="8">
                  <c:v>36</c:v>
                </c:pt>
                <c:pt idx="9">
                  <c:v>27</c:v>
                </c:pt>
                <c:pt idx="10">
                  <c:v>16</c:v>
                </c:pt>
                <c:pt idx="11">
                  <c:v>12</c:v>
                </c:pt>
              </c:numCache>
              <c:extLst/>
            </c:numRef>
          </c:val>
          <c:smooth val="0"/>
          <c:extLst>
            <c:ext xmlns:c16="http://schemas.microsoft.com/office/drawing/2014/chart" uri="{C3380CC4-5D6E-409C-BE32-E72D297353CC}">
              <c16:uniqueId val="{00000000-CD22-4CCC-912D-D823FAA0DF56}"/>
            </c:ext>
          </c:extLst>
        </c:ser>
        <c:ser>
          <c:idx val="5"/>
          <c:order val="1"/>
          <c:tx>
            <c:strRef>
              <c:f>'[Estadístiques  2021.parcialment adaptades a 2022.xlsx]suports'!$A$120</c:f>
              <c:strCache>
                <c:ptCount val="1"/>
                <c:pt idx="0">
                  <c:v>Curatela</c:v>
                </c:pt>
              </c:strCache>
            </c:strRef>
          </c:tx>
          <c:spPr>
            <a:ln w="28575" cap="rnd">
              <a:solidFill>
                <a:srgbClr val="FFC000"/>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'[Estadístiques  2021.parcialment adaptades a 2022.xlsx]suports'!$B$118:$T$118</c:f>
              <c:numCache>
                <c:formatCode>General</c:formatCode>
                <c:ptCount val="12"/>
                <c:pt idx="0">
                  <c:v>2010</c:v>
                </c:pt>
                <c:pt idx="1">
                  <c:v>2011</c:v>
                </c:pt>
                <c:pt idx="2">
                  <c:v>2012</c:v>
                </c:pt>
                <c:pt idx="3">
                  <c:v>2013</c:v>
                </c:pt>
                <c:pt idx="4">
                  <c:v>2014</c:v>
                </c:pt>
                <c:pt idx="5">
                  <c:v>2015</c:v>
                </c:pt>
                <c:pt idx="6">
                  <c:v>2016</c:v>
                </c:pt>
                <c:pt idx="7">
                  <c:v>2017</c:v>
                </c:pt>
                <c:pt idx="8">
                  <c:v>2018</c:v>
                </c:pt>
                <c:pt idx="9">
                  <c:v>2019</c:v>
                </c:pt>
                <c:pt idx="10">
                  <c:v>2020</c:v>
                </c:pt>
                <c:pt idx="11">
                  <c:v>2021</c:v>
                </c:pt>
              </c:numCache>
              <c:extLst/>
            </c:numRef>
          </c:cat>
          <c:val>
            <c:numRef>
              <c:f>'[Estadístiques  2021.parcialment adaptades a 2022.xlsx]suports'!$B$120:$T$120</c:f>
              <c:numCache>
                <c:formatCode>General</c:formatCode>
                <c:ptCount val="12"/>
                <c:pt idx="0">
                  <c:v>20</c:v>
                </c:pt>
                <c:pt idx="1">
                  <c:v>23</c:v>
                </c:pt>
                <c:pt idx="2">
                  <c:v>29</c:v>
                </c:pt>
                <c:pt idx="3">
                  <c:v>25</c:v>
                </c:pt>
                <c:pt idx="4">
                  <c:v>43</c:v>
                </c:pt>
                <c:pt idx="5">
                  <c:v>39</c:v>
                </c:pt>
                <c:pt idx="6">
                  <c:v>41</c:v>
                </c:pt>
                <c:pt idx="7">
                  <c:v>40</c:v>
                </c:pt>
                <c:pt idx="8">
                  <c:v>52</c:v>
                </c:pt>
                <c:pt idx="9">
                  <c:v>25</c:v>
                </c:pt>
                <c:pt idx="10">
                  <c:v>9</c:v>
                </c:pt>
                <c:pt idx="11">
                  <c:v>18</c:v>
                </c:pt>
              </c:numCache>
              <c:extLst/>
            </c:numRef>
          </c:val>
          <c:smooth val="0"/>
          <c:extLst>
            <c:ext xmlns:c16="http://schemas.microsoft.com/office/drawing/2014/chart" uri="{C3380CC4-5D6E-409C-BE32-E72D297353CC}">
              <c16:uniqueId val="{00000001-CD22-4CCC-912D-D823FAA0DF56}"/>
            </c:ext>
          </c:extLst>
        </c:ser>
        <c:ser>
          <c:idx val="6"/>
          <c:order val="2"/>
          <c:tx>
            <c:strRef>
              <c:f>'[Estadístiques  2021.parcialment adaptades a 2022.xlsx]suports'!$A$121</c:f>
              <c:strCache>
                <c:ptCount val="1"/>
                <c:pt idx="0">
                  <c:v>Assistència</c:v>
                </c:pt>
              </c:strCache>
            </c:strRef>
          </c:tx>
          <c:spPr>
            <a:ln w="28575" cap="rnd">
              <a:solidFill>
                <a:srgbClr val="92D050"/>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'[Estadístiques  2021.parcialment adaptades a 2022.xlsx]suports'!$B$118:$T$118</c:f>
              <c:numCache>
                <c:formatCode>General</c:formatCode>
                <c:ptCount val="12"/>
                <c:pt idx="0">
                  <c:v>2010</c:v>
                </c:pt>
                <c:pt idx="1">
                  <c:v>2011</c:v>
                </c:pt>
                <c:pt idx="2">
                  <c:v>2012</c:v>
                </c:pt>
                <c:pt idx="3">
                  <c:v>2013</c:v>
                </c:pt>
                <c:pt idx="4">
                  <c:v>2014</c:v>
                </c:pt>
                <c:pt idx="5">
                  <c:v>2015</c:v>
                </c:pt>
                <c:pt idx="6">
                  <c:v>2016</c:v>
                </c:pt>
                <c:pt idx="7">
                  <c:v>2017</c:v>
                </c:pt>
                <c:pt idx="8">
                  <c:v>2018</c:v>
                </c:pt>
                <c:pt idx="9">
                  <c:v>2019</c:v>
                </c:pt>
                <c:pt idx="10">
                  <c:v>2020</c:v>
                </c:pt>
                <c:pt idx="11">
                  <c:v>2021</c:v>
                </c:pt>
              </c:numCache>
              <c:extLst/>
            </c:numRef>
          </c:cat>
          <c:val>
            <c:numRef>
              <c:f>'[Estadístiques  2021.parcialment adaptades a 2022.xlsx]suports'!$B$121:$T$121</c:f>
              <c:numCache>
                <c:formatCode>General</c:formatCode>
                <c:ptCount val="12"/>
                <c:pt idx="2">
                  <c:v>2</c:v>
                </c:pt>
                <c:pt idx="3">
                  <c:v>1</c:v>
                </c:pt>
                <c:pt idx="4">
                  <c:v>3</c:v>
                </c:pt>
                <c:pt idx="5">
                  <c:v>0</c:v>
                </c:pt>
                <c:pt idx="6">
                  <c:v>6</c:v>
                </c:pt>
                <c:pt idx="7">
                  <c:v>16</c:v>
                </c:pt>
                <c:pt idx="8">
                  <c:v>27</c:v>
                </c:pt>
                <c:pt idx="9">
                  <c:v>38</c:v>
                </c:pt>
                <c:pt idx="10">
                  <c:v>19</c:v>
                </c:pt>
                <c:pt idx="11">
                  <c:v>38</c:v>
                </c:pt>
              </c:numCache>
              <c:extLst/>
            </c:numRef>
          </c:val>
          <c:smooth val="0"/>
          <c:extLst>
            <c:ext xmlns:c16="http://schemas.microsoft.com/office/drawing/2014/chart" uri="{C3380CC4-5D6E-409C-BE32-E72D297353CC}">
              <c16:uniqueId val="{00000002-CD22-4CCC-912D-D823FAA0DF56}"/>
            </c:ext>
          </c:extLst>
        </c:ser>
        <c:ser>
          <c:idx val="7"/>
          <c:order val="3"/>
          <c:tx>
            <c:strRef>
              <c:f>'[Estadístiques  2021.parcialment adaptades a 2022.xlsx]suports'!$A$122</c:f>
              <c:strCache>
                <c:ptCount val="1"/>
                <c:pt idx="0">
                  <c:v>Poders actius</c:v>
                </c:pt>
              </c:strCache>
            </c:strRef>
          </c:tx>
          <c:spPr>
            <a:ln w="28575" cap="rnd">
              <a:solidFill>
                <a:srgbClr val="00B0F0"/>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'[Estadístiques  2021.parcialment adaptades a 2022.xlsx]suports'!$B$118:$T$118</c:f>
              <c:numCache>
                <c:formatCode>General</c:formatCode>
                <c:ptCount val="12"/>
                <c:pt idx="0">
                  <c:v>2010</c:v>
                </c:pt>
                <c:pt idx="1">
                  <c:v>2011</c:v>
                </c:pt>
                <c:pt idx="2">
                  <c:v>2012</c:v>
                </c:pt>
                <c:pt idx="3">
                  <c:v>2013</c:v>
                </c:pt>
                <c:pt idx="4">
                  <c:v>2014</c:v>
                </c:pt>
                <c:pt idx="5">
                  <c:v>2015</c:v>
                </c:pt>
                <c:pt idx="6">
                  <c:v>2016</c:v>
                </c:pt>
                <c:pt idx="7">
                  <c:v>2017</c:v>
                </c:pt>
                <c:pt idx="8">
                  <c:v>2018</c:v>
                </c:pt>
                <c:pt idx="9">
                  <c:v>2019</c:v>
                </c:pt>
                <c:pt idx="10">
                  <c:v>2020</c:v>
                </c:pt>
                <c:pt idx="11">
                  <c:v>2021</c:v>
                </c:pt>
              </c:numCache>
              <c:extLst/>
            </c:numRef>
          </c:cat>
          <c:val>
            <c:numRef>
              <c:f>'[Estadístiques  2021.parcialment adaptades a 2022.xlsx]suports'!$B$122:$T$122</c:f>
              <c:numCache>
                <c:formatCode>General</c:formatCode>
                <c:ptCount val="12"/>
                <c:pt idx="4">
                  <c:v>1</c:v>
                </c:pt>
                <c:pt idx="5">
                  <c:v>4</c:v>
                </c:pt>
                <c:pt idx="6">
                  <c:v>2</c:v>
                </c:pt>
                <c:pt idx="7">
                  <c:v>7</c:v>
                </c:pt>
                <c:pt idx="8">
                  <c:v>6</c:v>
                </c:pt>
                <c:pt idx="9">
                  <c:v>4</c:v>
                </c:pt>
                <c:pt idx="10">
                  <c:v>2</c:v>
                </c:pt>
                <c:pt idx="11">
                  <c:v>1</c:v>
                </c:pt>
              </c:numCache>
              <c:extLst/>
            </c:numRef>
          </c:val>
          <c:smooth val="0"/>
          <c:extLst>
            <c:ext xmlns:c16="http://schemas.microsoft.com/office/drawing/2014/chart" uri="{C3380CC4-5D6E-409C-BE32-E72D297353CC}">
              <c16:uniqueId val="{00000003-CD22-4CCC-912D-D823FAA0DF56}"/>
            </c:ext>
          </c:extLst>
        </c:ser>
        <c:dLbls>
          <c:showLegendKey val="0"/>
          <c:showVal val="0"/>
          <c:showCatName val="0"/>
          <c:showSerName val="0"/>
          <c:showPercent val="0"/>
          <c:showBubbleSize val="0"/>
        </c:dLbls>
        <c:smooth val="0"/>
        <c:axId val="192492944"/>
        <c:axId val="192493488"/>
        <c:extLst>
          <c:ext xmlns:c15="http://schemas.microsoft.com/office/drawing/2012/chart" uri="{02D57815-91ED-43cb-92C2-25804820EDAC}">
            <c15:filteredLineSeries>
              <c15:ser>
                <c:idx val="0"/>
                <c:order val="4"/>
                <c:tx>
                  <c:strRef>
                    <c:extLst>
                      <c:ext uri="{02D57815-91ED-43cb-92C2-25804820EDAC}">
                        <c15:formulaRef>
                          <c15:sqref>'[Estadístiques  2021.parcialment adaptades a 2022.xlsx]suports'!$A$119</c15:sqref>
                        </c15:formulaRef>
                      </c:ext>
                    </c:extLst>
                    <c:strCache>
                      <c:ptCount val="1"/>
                      <c:pt idx="0">
                        <c:v>Tutela</c:v>
                      </c:pt>
                    </c:strCache>
                  </c:strRef>
                </c:tx>
                <c:spPr>
                  <a:ln w="28575" cap="rnd">
                    <a:solidFill>
                      <a:schemeClr val="accent1"/>
                    </a:solidFill>
                    <a:round/>
                  </a:ln>
                  <a:effectLst/>
                </c:spPr>
                <c:marker>
                  <c:symbol val="none"/>
                </c:marker>
                <c:cat>
                  <c:numRef>
                    <c:extLst>
                      <c:ext uri="{02D57815-91ED-43cb-92C2-25804820EDAC}">
                        <c15:formulaRef>
                          <c15:sqref>'[Estadístiques  2021.parcialment adaptades a 2022.xlsx]suports'!$B$118:$T$118</c15:sqref>
                        </c15:formulaRef>
                      </c:ext>
                    </c:extLst>
                    <c:numCache>
                      <c:formatCode>General</c:formatCode>
                      <c:ptCount val="12"/>
                      <c:pt idx="0">
                        <c:v>2010</c:v>
                      </c:pt>
                      <c:pt idx="1">
                        <c:v>2011</c:v>
                      </c:pt>
                      <c:pt idx="2">
                        <c:v>2012</c:v>
                      </c:pt>
                      <c:pt idx="3">
                        <c:v>2013</c:v>
                      </c:pt>
                      <c:pt idx="4">
                        <c:v>2014</c:v>
                      </c:pt>
                      <c:pt idx="5">
                        <c:v>2015</c:v>
                      </c:pt>
                      <c:pt idx="6">
                        <c:v>2016</c:v>
                      </c:pt>
                      <c:pt idx="7">
                        <c:v>2017</c:v>
                      </c:pt>
                      <c:pt idx="8">
                        <c:v>2018</c:v>
                      </c:pt>
                      <c:pt idx="9">
                        <c:v>2019</c:v>
                      </c:pt>
                      <c:pt idx="10">
                        <c:v>2020</c:v>
                      </c:pt>
                      <c:pt idx="11">
                        <c:v>2021</c:v>
                      </c:pt>
                    </c:numCache>
                  </c:numRef>
                </c:cat>
                <c:val>
                  <c:numRef>
                    <c:extLst>
                      <c:ext uri="{02D57815-91ED-43cb-92C2-25804820EDAC}">
                        <c15:formulaRef>
                          <c15:sqref>'[Estadístiques  2021.parcialment adaptades a 2022.xlsx]suports'!$B$119:$T$119</c15:sqref>
                        </c15:formulaRef>
                      </c:ext>
                    </c:extLst>
                    <c:numCache>
                      <c:formatCode>General</c:formatCode>
                      <c:ptCount val="12"/>
                      <c:pt idx="0">
                        <c:v>59</c:v>
                      </c:pt>
                      <c:pt idx="1">
                        <c:v>51</c:v>
                      </c:pt>
                      <c:pt idx="2">
                        <c:v>46</c:v>
                      </c:pt>
                      <c:pt idx="3">
                        <c:v>52</c:v>
                      </c:pt>
                      <c:pt idx="4">
                        <c:v>79</c:v>
                      </c:pt>
                      <c:pt idx="5">
                        <c:v>49</c:v>
                      </c:pt>
                      <c:pt idx="6">
                        <c:v>51</c:v>
                      </c:pt>
                      <c:pt idx="7">
                        <c:v>32</c:v>
                      </c:pt>
                      <c:pt idx="8">
                        <c:v>36</c:v>
                      </c:pt>
                      <c:pt idx="9">
                        <c:v>27</c:v>
                      </c:pt>
                      <c:pt idx="10">
                        <c:v>16</c:v>
                      </c:pt>
                      <c:pt idx="11">
                        <c:v>12</c:v>
                      </c:pt>
                    </c:numCache>
                  </c:numRef>
                </c:val>
                <c:smooth val="0"/>
                <c:extLst>
                  <c:ext xmlns:c16="http://schemas.microsoft.com/office/drawing/2014/chart" uri="{C3380CC4-5D6E-409C-BE32-E72D297353CC}">
                    <c16:uniqueId val="{00000004-CD22-4CCC-912D-D823FAA0DF56}"/>
                  </c:ext>
                </c:extLst>
              </c15:ser>
            </c15:filteredLineSeries>
            <c15:filteredLineSeries>
              <c15:ser>
                <c:idx val="1"/>
                <c:order val="5"/>
                <c:tx>
                  <c:strRef>
                    <c:extLst xmlns:c15="http://schemas.microsoft.com/office/drawing/2012/chart">
                      <c:ext xmlns:c15="http://schemas.microsoft.com/office/drawing/2012/chart" uri="{02D57815-91ED-43cb-92C2-25804820EDAC}">
                        <c15:formulaRef>
                          <c15:sqref>'[Estadístiques  2021.parcialment adaptades a 2022.xlsx]suports'!$A$120</c15:sqref>
                        </c15:formulaRef>
                      </c:ext>
                    </c:extLst>
                    <c:strCache>
                      <c:ptCount val="1"/>
                      <c:pt idx="0">
                        <c:v>Curatela</c:v>
                      </c:pt>
                    </c:strCache>
                  </c:strRef>
                </c:tx>
                <c:spPr>
                  <a:ln w="28575" cap="rnd">
                    <a:solidFill>
                      <a:schemeClr val="accent2"/>
                    </a:solidFill>
                    <a:round/>
                  </a:ln>
                  <a:effectLst/>
                </c:spPr>
                <c:marker>
                  <c:symbol val="none"/>
                </c:marker>
                <c:cat>
                  <c:numRef>
                    <c:extLst xmlns:c15="http://schemas.microsoft.com/office/drawing/2012/chart">
                      <c:ext xmlns:c15="http://schemas.microsoft.com/office/drawing/2012/chart" uri="{02D57815-91ED-43cb-92C2-25804820EDAC}">
                        <c15:formulaRef>
                          <c15:sqref>'[Estadístiques  2021.parcialment adaptades a 2022.xlsx]suports'!$B$118:$T$118</c15:sqref>
                        </c15:formulaRef>
                      </c:ext>
                    </c:extLst>
                    <c:numCache>
                      <c:formatCode>General</c:formatCode>
                      <c:ptCount val="12"/>
                      <c:pt idx="0">
                        <c:v>2010</c:v>
                      </c:pt>
                      <c:pt idx="1">
                        <c:v>2011</c:v>
                      </c:pt>
                      <c:pt idx="2">
                        <c:v>2012</c:v>
                      </c:pt>
                      <c:pt idx="3">
                        <c:v>2013</c:v>
                      </c:pt>
                      <c:pt idx="4">
                        <c:v>2014</c:v>
                      </c:pt>
                      <c:pt idx="5">
                        <c:v>2015</c:v>
                      </c:pt>
                      <c:pt idx="6">
                        <c:v>2016</c:v>
                      </c:pt>
                      <c:pt idx="7">
                        <c:v>2017</c:v>
                      </c:pt>
                      <c:pt idx="8">
                        <c:v>2018</c:v>
                      </c:pt>
                      <c:pt idx="9">
                        <c:v>2019</c:v>
                      </c:pt>
                      <c:pt idx="10">
                        <c:v>2020</c:v>
                      </c:pt>
                      <c:pt idx="11">
                        <c:v>2021</c:v>
                      </c:pt>
                    </c:numCache>
                  </c:numRef>
                </c:cat>
                <c:val>
                  <c:numRef>
                    <c:extLst xmlns:c15="http://schemas.microsoft.com/office/drawing/2012/chart">
                      <c:ext xmlns:c15="http://schemas.microsoft.com/office/drawing/2012/chart" uri="{02D57815-91ED-43cb-92C2-25804820EDAC}">
                        <c15:formulaRef>
                          <c15:sqref>'[Estadístiques  2021.parcialment adaptades a 2022.xlsx]suports'!$B$120:$T$120</c15:sqref>
                        </c15:formulaRef>
                      </c:ext>
                    </c:extLst>
                    <c:numCache>
                      <c:formatCode>General</c:formatCode>
                      <c:ptCount val="12"/>
                      <c:pt idx="0">
                        <c:v>20</c:v>
                      </c:pt>
                      <c:pt idx="1">
                        <c:v>23</c:v>
                      </c:pt>
                      <c:pt idx="2">
                        <c:v>29</c:v>
                      </c:pt>
                      <c:pt idx="3">
                        <c:v>25</c:v>
                      </c:pt>
                      <c:pt idx="4">
                        <c:v>43</c:v>
                      </c:pt>
                      <c:pt idx="5">
                        <c:v>39</c:v>
                      </c:pt>
                      <c:pt idx="6">
                        <c:v>41</c:v>
                      </c:pt>
                      <c:pt idx="7">
                        <c:v>40</c:v>
                      </c:pt>
                      <c:pt idx="8">
                        <c:v>52</c:v>
                      </c:pt>
                      <c:pt idx="9">
                        <c:v>25</c:v>
                      </c:pt>
                      <c:pt idx="10">
                        <c:v>9</c:v>
                      </c:pt>
                      <c:pt idx="11">
                        <c:v>18</c:v>
                      </c:pt>
                    </c:numCache>
                  </c:numRef>
                </c:val>
                <c:smooth val="0"/>
                <c:extLst xmlns:c15="http://schemas.microsoft.com/office/drawing/2012/chart">
                  <c:ext xmlns:c16="http://schemas.microsoft.com/office/drawing/2014/chart" uri="{C3380CC4-5D6E-409C-BE32-E72D297353CC}">
                    <c16:uniqueId val="{00000005-CD22-4CCC-912D-D823FAA0DF56}"/>
                  </c:ext>
                </c:extLst>
              </c15:ser>
            </c15:filteredLineSeries>
            <c15:filteredLineSeries>
              <c15:ser>
                <c:idx val="2"/>
                <c:order val="6"/>
                <c:tx>
                  <c:strRef>
                    <c:extLst xmlns:c15="http://schemas.microsoft.com/office/drawing/2012/chart">
                      <c:ext xmlns:c15="http://schemas.microsoft.com/office/drawing/2012/chart" uri="{02D57815-91ED-43cb-92C2-25804820EDAC}">
                        <c15:formulaRef>
                          <c15:sqref>'[Estadístiques  2021.parcialment adaptades a 2022.xlsx]suports'!$A$121</c15:sqref>
                        </c15:formulaRef>
                      </c:ext>
                    </c:extLst>
                    <c:strCache>
                      <c:ptCount val="1"/>
                      <c:pt idx="0">
                        <c:v>Assistència</c:v>
                      </c:pt>
                    </c:strCache>
                  </c:strRef>
                </c:tx>
                <c:spPr>
                  <a:ln w="28575" cap="rnd">
                    <a:solidFill>
                      <a:schemeClr val="accent3"/>
                    </a:solidFill>
                    <a:round/>
                  </a:ln>
                  <a:effectLst/>
                </c:spPr>
                <c:marker>
                  <c:symbol val="none"/>
                </c:marker>
                <c:cat>
                  <c:numRef>
                    <c:extLst xmlns:c15="http://schemas.microsoft.com/office/drawing/2012/chart">
                      <c:ext xmlns:c15="http://schemas.microsoft.com/office/drawing/2012/chart" uri="{02D57815-91ED-43cb-92C2-25804820EDAC}">
                        <c15:formulaRef>
                          <c15:sqref>'[Estadístiques  2021.parcialment adaptades a 2022.xlsx]suports'!$B$118:$T$118</c15:sqref>
                        </c15:formulaRef>
                      </c:ext>
                    </c:extLst>
                    <c:numCache>
                      <c:formatCode>General</c:formatCode>
                      <c:ptCount val="12"/>
                      <c:pt idx="0">
                        <c:v>2010</c:v>
                      </c:pt>
                      <c:pt idx="1">
                        <c:v>2011</c:v>
                      </c:pt>
                      <c:pt idx="2">
                        <c:v>2012</c:v>
                      </c:pt>
                      <c:pt idx="3">
                        <c:v>2013</c:v>
                      </c:pt>
                      <c:pt idx="4">
                        <c:v>2014</c:v>
                      </c:pt>
                      <c:pt idx="5">
                        <c:v>2015</c:v>
                      </c:pt>
                      <c:pt idx="6">
                        <c:v>2016</c:v>
                      </c:pt>
                      <c:pt idx="7">
                        <c:v>2017</c:v>
                      </c:pt>
                      <c:pt idx="8">
                        <c:v>2018</c:v>
                      </c:pt>
                      <c:pt idx="9">
                        <c:v>2019</c:v>
                      </c:pt>
                      <c:pt idx="10">
                        <c:v>2020</c:v>
                      </c:pt>
                      <c:pt idx="11">
                        <c:v>2021</c:v>
                      </c:pt>
                    </c:numCache>
                  </c:numRef>
                </c:cat>
                <c:val>
                  <c:numRef>
                    <c:extLst xmlns:c15="http://schemas.microsoft.com/office/drawing/2012/chart">
                      <c:ext xmlns:c15="http://schemas.microsoft.com/office/drawing/2012/chart" uri="{02D57815-91ED-43cb-92C2-25804820EDAC}">
                        <c15:formulaRef>
                          <c15:sqref>'[Estadístiques  2021.parcialment adaptades a 2022.xlsx]suports'!$B$121:$T$121</c15:sqref>
                        </c15:formulaRef>
                      </c:ext>
                    </c:extLst>
                    <c:numCache>
                      <c:formatCode>General</c:formatCode>
                      <c:ptCount val="12"/>
                      <c:pt idx="2">
                        <c:v>2</c:v>
                      </c:pt>
                      <c:pt idx="3">
                        <c:v>1</c:v>
                      </c:pt>
                      <c:pt idx="4">
                        <c:v>3</c:v>
                      </c:pt>
                      <c:pt idx="5">
                        <c:v>0</c:v>
                      </c:pt>
                      <c:pt idx="6">
                        <c:v>6</c:v>
                      </c:pt>
                      <c:pt idx="7">
                        <c:v>16</c:v>
                      </c:pt>
                      <c:pt idx="8">
                        <c:v>27</c:v>
                      </c:pt>
                      <c:pt idx="9">
                        <c:v>38</c:v>
                      </c:pt>
                      <c:pt idx="10">
                        <c:v>19</c:v>
                      </c:pt>
                      <c:pt idx="11">
                        <c:v>38</c:v>
                      </c:pt>
                    </c:numCache>
                  </c:numRef>
                </c:val>
                <c:smooth val="0"/>
                <c:extLst xmlns:c15="http://schemas.microsoft.com/office/drawing/2012/chart">
                  <c:ext xmlns:c16="http://schemas.microsoft.com/office/drawing/2014/chart" uri="{C3380CC4-5D6E-409C-BE32-E72D297353CC}">
                    <c16:uniqueId val="{00000006-CD22-4CCC-912D-D823FAA0DF56}"/>
                  </c:ext>
                </c:extLst>
              </c15:ser>
            </c15:filteredLineSeries>
            <c15:filteredLineSeries>
              <c15:ser>
                <c:idx val="3"/>
                <c:order val="7"/>
                <c:tx>
                  <c:strRef>
                    <c:extLst xmlns:c15="http://schemas.microsoft.com/office/drawing/2012/chart">
                      <c:ext xmlns:c15="http://schemas.microsoft.com/office/drawing/2012/chart" uri="{02D57815-91ED-43cb-92C2-25804820EDAC}">
                        <c15:formulaRef>
                          <c15:sqref>'[Estadístiques  2021.parcialment adaptades a 2022.xlsx]suports'!$A$122</c15:sqref>
                        </c15:formulaRef>
                      </c:ext>
                    </c:extLst>
                    <c:strCache>
                      <c:ptCount val="1"/>
                      <c:pt idx="0">
                        <c:v>Poders actius</c:v>
                      </c:pt>
                    </c:strCache>
                  </c:strRef>
                </c:tx>
                <c:spPr>
                  <a:ln w="28575" cap="rnd">
                    <a:solidFill>
                      <a:schemeClr val="accent4"/>
                    </a:solidFill>
                    <a:round/>
                  </a:ln>
                  <a:effectLst/>
                </c:spPr>
                <c:marker>
                  <c:symbol val="none"/>
                </c:marker>
                <c:cat>
                  <c:numRef>
                    <c:extLst xmlns:c15="http://schemas.microsoft.com/office/drawing/2012/chart">
                      <c:ext xmlns:c15="http://schemas.microsoft.com/office/drawing/2012/chart" uri="{02D57815-91ED-43cb-92C2-25804820EDAC}">
                        <c15:formulaRef>
                          <c15:sqref>'[Estadístiques  2021.parcialment adaptades a 2022.xlsx]suports'!$B$118:$T$118</c15:sqref>
                        </c15:formulaRef>
                      </c:ext>
                    </c:extLst>
                    <c:numCache>
                      <c:formatCode>General</c:formatCode>
                      <c:ptCount val="12"/>
                      <c:pt idx="0">
                        <c:v>2010</c:v>
                      </c:pt>
                      <c:pt idx="1">
                        <c:v>2011</c:v>
                      </c:pt>
                      <c:pt idx="2">
                        <c:v>2012</c:v>
                      </c:pt>
                      <c:pt idx="3">
                        <c:v>2013</c:v>
                      </c:pt>
                      <c:pt idx="4">
                        <c:v>2014</c:v>
                      </c:pt>
                      <c:pt idx="5">
                        <c:v>2015</c:v>
                      </c:pt>
                      <c:pt idx="6">
                        <c:v>2016</c:v>
                      </c:pt>
                      <c:pt idx="7">
                        <c:v>2017</c:v>
                      </c:pt>
                      <c:pt idx="8">
                        <c:v>2018</c:v>
                      </c:pt>
                      <c:pt idx="9">
                        <c:v>2019</c:v>
                      </c:pt>
                      <c:pt idx="10">
                        <c:v>2020</c:v>
                      </c:pt>
                      <c:pt idx="11">
                        <c:v>2021</c:v>
                      </c:pt>
                    </c:numCache>
                  </c:numRef>
                </c:cat>
                <c:val>
                  <c:numRef>
                    <c:extLst xmlns:c15="http://schemas.microsoft.com/office/drawing/2012/chart">
                      <c:ext xmlns:c15="http://schemas.microsoft.com/office/drawing/2012/chart" uri="{02D57815-91ED-43cb-92C2-25804820EDAC}">
                        <c15:formulaRef>
                          <c15:sqref>'[Estadístiques  2021.parcialment adaptades a 2022.xlsx]suports'!$B$122:$T$122</c15:sqref>
                        </c15:formulaRef>
                      </c:ext>
                    </c:extLst>
                    <c:numCache>
                      <c:formatCode>General</c:formatCode>
                      <c:ptCount val="12"/>
                      <c:pt idx="4">
                        <c:v>1</c:v>
                      </c:pt>
                      <c:pt idx="5">
                        <c:v>4</c:v>
                      </c:pt>
                      <c:pt idx="6">
                        <c:v>2</c:v>
                      </c:pt>
                      <c:pt idx="7">
                        <c:v>7</c:v>
                      </c:pt>
                      <c:pt idx="8">
                        <c:v>6</c:v>
                      </c:pt>
                      <c:pt idx="9">
                        <c:v>4</c:v>
                      </c:pt>
                      <c:pt idx="10">
                        <c:v>2</c:v>
                      </c:pt>
                      <c:pt idx="11">
                        <c:v>1</c:v>
                      </c:pt>
                    </c:numCache>
                  </c:numRef>
                </c:val>
                <c:smooth val="0"/>
                <c:extLst xmlns:c15="http://schemas.microsoft.com/office/drawing/2012/chart">
                  <c:ext xmlns:c16="http://schemas.microsoft.com/office/drawing/2014/chart" uri="{C3380CC4-5D6E-409C-BE32-E72D297353CC}">
                    <c16:uniqueId val="{00000007-CD22-4CCC-912D-D823FAA0DF56}"/>
                  </c:ext>
                </c:extLst>
              </c15:ser>
            </c15:filteredLineSeries>
          </c:ext>
        </c:extLst>
      </c:lineChart>
      <c:catAx>
        <c:axId val="192492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s-ES"/>
          </a:p>
        </c:txPr>
        <c:crossAx val="192493488"/>
        <c:crosses val="autoZero"/>
        <c:auto val="1"/>
        <c:lblAlgn val="ctr"/>
        <c:lblOffset val="100"/>
        <c:noMultiLvlLbl val="0"/>
      </c:catAx>
      <c:valAx>
        <c:axId val="192493488"/>
        <c:scaling>
          <c:orientation val="minMax"/>
        </c:scaling>
        <c:delete val="1"/>
        <c:axPos val="l"/>
        <c:numFmt formatCode="General" sourceLinked="1"/>
        <c:majorTickMark val="none"/>
        <c:minorTickMark val="none"/>
        <c:tickLblPos val="nextTo"/>
        <c:crossAx val="192492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842D30-E3EB-488A-A8E1-280054C1AF8E}" type="doc">
      <dgm:prSet loTypeId="urn:microsoft.com/office/officeart/2005/8/layout/radial3" loCatId="relationship" qsTypeId="urn:microsoft.com/office/officeart/2005/8/quickstyle/simple4" qsCatId="simple" csTypeId="urn:microsoft.com/office/officeart/2005/8/colors/colorful4" csCatId="colorful" phldr="1"/>
      <dgm:spPr/>
      <dgm:t>
        <a:bodyPr/>
        <a:lstStyle/>
        <a:p>
          <a:endParaRPr lang="es-ES"/>
        </a:p>
      </dgm:t>
    </dgm:pt>
    <dgm:pt modelId="{8AFCC5B8-532A-494C-91E9-3173CE4F51B2}">
      <dgm:prSet phldrT="[Texto]" custT="1"/>
      <dgm:spPr/>
      <dgm:t>
        <a:bodyPr/>
        <a:lstStyle/>
        <a:p>
          <a:r>
            <a:rPr lang="es-ES" sz="2000" b="1" dirty="0" err="1">
              <a:latin typeface="Arial" pitchFamily="34" charset="0"/>
              <a:cs typeface="Arial" pitchFamily="34" charset="0"/>
            </a:rPr>
            <a:t>Hospitalització</a:t>
          </a:r>
          <a:r>
            <a:rPr lang="es-ES" sz="2000" b="1" dirty="0">
              <a:latin typeface="Arial" pitchFamily="34" charset="0"/>
              <a:cs typeface="Arial" pitchFamily="34" charset="0"/>
            </a:rPr>
            <a:t> flexible i </a:t>
          </a:r>
          <a:r>
            <a:rPr lang="es-ES" sz="2000" b="1" dirty="0" err="1">
              <a:latin typeface="Arial" pitchFamily="34" charset="0"/>
              <a:cs typeface="Arial" pitchFamily="34" charset="0"/>
            </a:rPr>
            <a:t>dinàmica</a:t>
          </a:r>
          <a:endParaRPr lang="es-ES" sz="2000" b="1" dirty="0">
            <a:latin typeface="Arial" pitchFamily="34" charset="0"/>
            <a:cs typeface="Arial" pitchFamily="34" charset="0"/>
          </a:endParaRPr>
        </a:p>
      </dgm:t>
    </dgm:pt>
    <dgm:pt modelId="{80A41F0C-461A-4062-B879-1320809D5A63}" type="parTrans" cxnId="{E2360F74-7813-4939-B15E-EA92F5CD1D7A}">
      <dgm:prSet/>
      <dgm:spPr/>
      <dgm:t>
        <a:bodyPr/>
        <a:lstStyle/>
        <a:p>
          <a:endParaRPr lang="es-ES" sz="2000"/>
        </a:p>
      </dgm:t>
    </dgm:pt>
    <dgm:pt modelId="{4CFF60CA-C222-4431-A33F-96A412ECCF89}" type="sibTrans" cxnId="{E2360F74-7813-4939-B15E-EA92F5CD1D7A}">
      <dgm:prSet/>
      <dgm:spPr/>
      <dgm:t>
        <a:bodyPr/>
        <a:lstStyle/>
        <a:p>
          <a:endParaRPr lang="es-ES" sz="2000"/>
        </a:p>
      </dgm:t>
    </dgm:pt>
    <dgm:pt modelId="{BC6034DC-E969-470C-BCEE-41926CAF8077}">
      <dgm:prSet phldrT="[Texto]" custT="1"/>
      <dgm:spPr>
        <a:solidFill>
          <a:schemeClr val="accent2">
            <a:lumMod val="60000"/>
            <a:lumOff val="40000"/>
          </a:schemeClr>
        </a:solidFill>
      </dgm:spPr>
      <dgm:t>
        <a:bodyPr/>
        <a:lstStyle/>
        <a:p>
          <a:r>
            <a:rPr lang="es-ES" sz="2800" b="1" dirty="0" err="1">
              <a:latin typeface="Arial" pitchFamily="34" charset="0"/>
              <a:cs typeface="Arial" pitchFamily="34" charset="0"/>
            </a:rPr>
            <a:t>Automedicació</a:t>
          </a:r>
          <a:r>
            <a:rPr lang="es-ES" sz="2800" b="1" dirty="0">
              <a:latin typeface="Arial" pitchFamily="34" charset="0"/>
              <a:cs typeface="Arial" pitchFamily="34" charset="0"/>
            </a:rPr>
            <a:t> Usuari </a:t>
          </a:r>
          <a:r>
            <a:rPr lang="es-ES" sz="2800" b="1" dirty="0" err="1">
              <a:latin typeface="Arial" pitchFamily="34" charset="0"/>
              <a:cs typeface="Arial" pitchFamily="34" charset="0"/>
            </a:rPr>
            <a:t>expert</a:t>
          </a:r>
          <a:endParaRPr lang="es-ES" sz="2800" b="1" dirty="0">
            <a:latin typeface="Arial" pitchFamily="34" charset="0"/>
            <a:cs typeface="Arial" pitchFamily="34" charset="0"/>
          </a:endParaRPr>
        </a:p>
      </dgm:t>
    </dgm:pt>
    <dgm:pt modelId="{EB49F89B-D933-41B7-BCD9-90D7F8B068F4}" type="parTrans" cxnId="{7E5AB28A-C202-4D14-8CCC-D11BFCC3F6B8}">
      <dgm:prSet/>
      <dgm:spPr/>
      <dgm:t>
        <a:bodyPr/>
        <a:lstStyle/>
        <a:p>
          <a:endParaRPr lang="es-ES" sz="2000"/>
        </a:p>
      </dgm:t>
    </dgm:pt>
    <dgm:pt modelId="{DF19955E-F52A-4231-B32A-407E879FA7B4}" type="sibTrans" cxnId="{7E5AB28A-C202-4D14-8CCC-D11BFCC3F6B8}">
      <dgm:prSet/>
      <dgm:spPr/>
      <dgm:t>
        <a:bodyPr/>
        <a:lstStyle/>
        <a:p>
          <a:endParaRPr lang="es-ES" sz="2000"/>
        </a:p>
      </dgm:t>
    </dgm:pt>
    <dgm:pt modelId="{9C693EAD-4823-439E-8232-7E9EDBDC487D}">
      <dgm:prSet phldrT="[Texto]" custT="1"/>
      <dgm:spPr/>
      <dgm:t>
        <a:bodyPr/>
        <a:lstStyle/>
        <a:p>
          <a:r>
            <a:rPr lang="es-ES" sz="2000" b="1" dirty="0" err="1">
              <a:latin typeface="Arial" pitchFamily="34" charset="0"/>
              <a:cs typeface="Arial" pitchFamily="34" charset="0"/>
            </a:rPr>
            <a:t>Vinculació</a:t>
          </a:r>
          <a:r>
            <a:rPr lang="es-ES" sz="2000" b="1" dirty="0">
              <a:latin typeface="Arial" pitchFamily="34" charset="0"/>
              <a:cs typeface="Arial" pitchFamily="34" charset="0"/>
            </a:rPr>
            <a:t> </a:t>
          </a:r>
          <a:r>
            <a:rPr lang="es-ES" sz="2000" b="1" dirty="0" err="1">
              <a:latin typeface="Arial" pitchFamily="34" charset="0"/>
              <a:cs typeface="Arial" pitchFamily="34" charset="0"/>
            </a:rPr>
            <a:t>simultània</a:t>
          </a:r>
          <a:r>
            <a:rPr lang="es-ES" sz="2000" b="1" dirty="0">
              <a:latin typeface="Arial" pitchFamily="34" charset="0"/>
              <a:cs typeface="Arial" pitchFamily="34" charset="0"/>
            </a:rPr>
            <a:t>: </a:t>
          </a:r>
          <a:r>
            <a:rPr lang="es-ES" sz="2000" b="0" dirty="0">
              <a:latin typeface="Arial" pitchFamily="34" charset="0"/>
              <a:cs typeface="Arial" pitchFamily="34" charset="0"/>
            </a:rPr>
            <a:t>S. </a:t>
          </a:r>
          <a:r>
            <a:rPr lang="es-ES" sz="2000" b="0" dirty="0" err="1">
              <a:latin typeface="Arial" pitchFamily="34" charset="0"/>
              <a:cs typeface="Arial" pitchFamily="34" charset="0"/>
            </a:rPr>
            <a:t>Rehab</a:t>
          </a:r>
          <a:r>
            <a:rPr lang="es-ES" sz="2000" b="0" dirty="0">
              <a:latin typeface="Arial" pitchFamily="34" charset="0"/>
              <a:cs typeface="Arial" pitchFamily="34" charset="0"/>
            </a:rPr>
            <a:t> </a:t>
          </a:r>
          <a:r>
            <a:rPr lang="es-ES" sz="2000" b="0" dirty="0" err="1">
              <a:latin typeface="Arial" pitchFamily="34" charset="0"/>
              <a:cs typeface="Arial" pitchFamily="34" charset="0"/>
            </a:rPr>
            <a:t>comunitària</a:t>
          </a:r>
          <a:r>
            <a:rPr lang="es-ES" sz="2000" b="0" dirty="0">
              <a:latin typeface="Arial" pitchFamily="34" charset="0"/>
              <a:cs typeface="Arial" pitchFamily="34" charset="0"/>
            </a:rPr>
            <a:t> </a:t>
          </a:r>
          <a:r>
            <a:rPr lang="es-ES" sz="2000" dirty="0">
              <a:latin typeface="Arial" pitchFamily="34" charset="0"/>
              <a:cs typeface="Arial" pitchFamily="34" charset="0"/>
            </a:rPr>
            <a:t>, hospital de </a:t>
          </a:r>
          <a:r>
            <a:rPr lang="es-ES" sz="2000" dirty="0" err="1">
              <a:latin typeface="Arial" pitchFamily="34" charset="0"/>
              <a:cs typeface="Arial" pitchFamily="34" charset="0"/>
            </a:rPr>
            <a:t>dia</a:t>
          </a:r>
          <a:r>
            <a:rPr lang="es-ES" sz="2000" dirty="0">
              <a:latin typeface="Arial" pitchFamily="34" charset="0"/>
              <a:cs typeface="Arial" pitchFamily="34" charset="0"/>
            </a:rPr>
            <a:t> i </a:t>
          </a:r>
          <a:r>
            <a:rPr lang="es-ES" sz="2000" dirty="0" err="1">
              <a:latin typeface="Arial" pitchFamily="34" charset="0"/>
              <a:cs typeface="Arial" pitchFamily="34" charset="0"/>
            </a:rPr>
            <a:t>treball</a:t>
          </a:r>
          <a:endParaRPr lang="es-ES" sz="2000" dirty="0">
            <a:latin typeface="Arial" pitchFamily="34" charset="0"/>
            <a:cs typeface="Arial" pitchFamily="34" charset="0"/>
          </a:endParaRPr>
        </a:p>
      </dgm:t>
    </dgm:pt>
    <dgm:pt modelId="{CDA1EB02-EDF3-47BB-9E3A-4AC461D5FA89}" type="parTrans" cxnId="{27D4280C-A32F-4909-90CB-B23A611164C4}">
      <dgm:prSet/>
      <dgm:spPr/>
      <dgm:t>
        <a:bodyPr/>
        <a:lstStyle/>
        <a:p>
          <a:endParaRPr lang="es-ES" sz="2000"/>
        </a:p>
      </dgm:t>
    </dgm:pt>
    <dgm:pt modelId="{45753910-CA39-4F33-A66D-D77861E934DB}" type="sibTrans" cxnId="{27D4280C-A32F-4909-90CB-B23A611164C4}">
      <dgm:prSet/>
      <dgm:spPr/>
      <dgm:t>
        <a:bodyPr/>
        <a:lstStyle/>
        <a:p>
          <a:endParaRPr lang="es-ES" sz="2000"/>
        </a:p>
      </dgm:t>
    </dgm:pt>
    <dgm:pt modelId="{011AFF2F-4B6A-4AC0-92EA-516813CF499B}">
      <dgm:prSet phldrT="[Texto]" custT="1"/>
      <dgm:spPr/>
      <dgm:t>
        <a:bodyPr/>
        <a:lstStyle/>
        <a:p>
          <a:r>
            <a:rPr lang="es-ES" sz="2000" b="1" dirty="0">
              <a:latin typeface="Arial" pitchFamily="34" charset="0"/>
              <a:cs typeface="Arial" pitchFamily="34" charset="0"/>
            </a:rPr>
            <a:t>Pis </a:t>
          </a:r>
          <a:r>
            <a:rPr lang="es-ES" sz="2000" b="1" dirty="0" err="1">
              <a:latin typeface="Arial" pitchFamily="34" charset="0"/>
              <a:cs typeface="Arial" pitchFamily="34" charset="0"/>
            </a:rPr>
            <a:t>escola</a:t>
          </a:r>
          <a:endParaRPr lang="es-ES" sz="2000" b="1" dirty="0">
            <a:latin typeface="Arial" pitchFamily="34" charset="0"/>
            <a:cs typeface="Arial" pitchFamily="34" charset="0"/>
          </a:endParaRPr>
        </a:p>
        <a:p>
          <a:r>
            <a:rPr lang="es-ES" sz="2000" b="0" dirty="0">
              <a:latin typeface="Arial" pitchFamily="34" charset="0"/>
              <a:cs typeface="Arial" pitchFamily="34" charset="0"/>
            </a:rPr>
            <a:t>(</a:t>
          </a:r>
          <a:r>
            <a:rPr lang="es-ES" sz="2000" b="0" dirty="0" err="1">
              <a:latin typeface="Arial" pitchFamily="34" charset="0"/>
              <a:cs typeface="Arial" pitchFamily="34" charset="0"/>
            </a:rPr>
            <a:t>vinculat</a:t>
          </a:r>
          <a:r>
            <a:rPr lang="es-ES" sz="2000" b="0" dirty="0">
              <a:latin typeface="Arial" pitchFamily="34" charset="0"/>
              <a:cs typeface="Arial" pitchFamily="34" charset="0"/>
            </a:rPr>
            <a:t> a </a:t>
          </a:r>
          <a:r>
            <a:rPr lang="es-ES" sz="2000" b="0" dirty="0" err="1">
              <a:latin typeface="Arial" pitchFamily="34" charset="0"/>
              <a:cs typeface="Arial" pitchFamily="34" charset="0"/>
            </a:rPr>
            <a:t>subaguts</a:t>
          </a:r>
          <a:r>
            <a:rPr lang="es-ES" sz="2000" b="0" dirty="0">
              <a:latin typeface="Arial" pitchFamily="34" charset="0"/>
              <a:cs typeface="Arial" pitchFamily="34" charset="0"/>
            </a:rPr>
            <a:t>)</a:t>
          </a:r>
        </a:p>
      </dgm:t>
    </dgm:pt>
    <dgm:pt modelId="{DFC41D2A-625E-4678-A135-01B0E76BC19F}" type="parTrans" cxnId="{CC954804-6E31-4962-8974-167B444B86CC}">
      <dgm:prSet/>
      <dgm:spPr/>
      <dgm:t>
        <a:bodyPr/>
        <a:lstStyle/>
        <a:p>
          <a:endParaRPr lang="es-ES" sz="2000"/>
        </a:p>
      </dgm:t>
    </dgm:pt>
    <dgm:pt modelId="{CC4D95B3-CC81-46F4-805D-0654BDB6E4D2}" type="sibTrans" cxnId="{CC954804-6E31-4962-8974-167B444B86CC}">
      <dgm:prSet/>
      <dgm:spPr/>
      <dgm:t>
        <a:bodyPr/>
        <a:lstStyle/>
        <a:p>
          <a:endParaRPr lang="es-ES" sz="2000"/>
        </a:p>
      </dgm:t>
    </dgm:pt>
    <dgm:pt modelId="{182CAD60-D942-4226-9597-36F844934972}" type="pres">
      <dgm:prSet presAssocID="{BA842D30-E3EB-488A-A8E1-280054C1AF8E}" presName="composite" presStyleCnt="0">
        <dgm:presLayoutVars>
          <dgm:chMax val="1"/>
          <dgm:dir/>
          <dgm:resizeHandles val="exact"/>
        </dgm:presLayoutVars>
      </dgm:prSet>
      <dgm:spPr/>
    </dgm:pt>
    <dgm:pt modelId="{7001C768-86FD-4631-8F74-A76C4DEEE6A9}" type="pres">
      <dgm:prSet presAssocID="{BA842D30-E3EB-488A-A8E1-280054C1AF8E}" presName="radial" presStyleCnt="0">
        <dgm:presLayoutVars>
          <dgm:animLvl val="ctr"/>
        </dgm:presLayoutVars>
      </dgm:prSet>
      <dgm:spPr/>
    </dgm:pt>
    <dgm:pt modelId="{03B05921-4E21-4B4F-AAAF-AC977FC89AFB}" type="pres">
      <dgm:prSet presAssocID="{8AFCC5B8-532A-494C-91E9-3173CE4F51B2}" presName="centerShape" presStyleLbl="vennNode1" presStyleIdx="0" presStyleCnt="4" custScaleX="99526" custScaleY="43236" custLinFactNeighborX="-2396" custLinFactNeighborY="-43179"/>
      <dgm:spPr/>
    </dgm:pt>
    <dgm:pt modelId="{A5136077-71BE-4CE9-9FE9-2D20A03EEDE2}" type="pres">
      <dgm:prSet presAssocID="{BC6034DC-E969-470C-BCEE-41926CAF8077}" presName="node" presStyleLbl="vennNode1" presStyleIdx="1" presStyleCnt="4" custScaleX="310795" custScaleY="146328" custRadScaleRad="30725" custRadScaleInc="-139458">
        <dgm:presLayoutVars>
          <dgm:bulletEnabled val="1"/>
        </dgm:presLayoutVars>
      </dgm:prSet>
      <dgm:spPr/>
    </dgm:pt>
    <dgm:pt modelId="{30968570-BFD4-4D4F-933F-F6135BD3CF36}" type="pres">
      <dgm:prSet presAssocID="{9C693EAD-4823-439E-8232-7E9EDBDC487D}" presName="node" presStyleLbl="vennNode1" presStyleIdx="2" presStyleCnt="4" custScaleX="323745" custScaleY="146328" custRadScaleRad="207116" custRadScaleInc="-33359">
        <dgm:presLayoutVars>
          <dgm:bulletEnabled val="1"/>
        </dgm:presLayoutVars>
      </dgm:prSet>
      <dgm:spPr/>
    </dgm:pt>
    <dgm:pt modelId="{D5815A09-109B-4AE7-A08A-4FF04D1D423B}" type="pres">
      <dgm:prSet presAssocID="{011AFF2F-4B6A-4AC0-92EA-516813CF499B}" presName="node" presStyleLbl="vennNode1" presStyleIdx="3" presStyleCnt="4" custScaleX="175576" custScaleY="177254" custRadScaleRad="131599" custRadScaleInc="35391">
        <dgm:presLayoutVars>
          <dgm:bulletEnabled val="1"/>
        </dgm:presLayoutVars>
      </dgm:prSet>
      <dgm:spPr/>
    </dgm:pt>
  </dgm:ptLst>
  <dgm:cxnLst>
    <dgm:cxn modelId="{CC954804-6E31-4962-8974-167B444B86CC}" srcId="{8AFCC5B8-532A-494C-91E9-3173CE4F51B2}" destId="{011AFF2F-4B6A-4AC0-92EA-516813CF499B}" srcOrd="2" destOrd="0" parTransId="{DFC41D2A-625E-4678-A135-01B0E76BC19F}" sibTransId="{CC4D95B3-CC81-46F4-805D-0654BDB6E4D2}"/>
    <dgm:cxn modelId="{27D4280C-A32F-4909-90CB-B23A611164C4}" srcId="{8AFCC5B8-532A-494C-91E9-3173CE4F51B2}" destId="{9C693EAD-4823-439E-8232-7E9EDBDC487D}" srcOrd="1" destOrd="0" parTransId="{CDA1EB02-EDF3-47BB-9E3A-4AC461D5FA89}" sibTransId="{45753910-CA39-4F33-A66D-D77861E934DB}"/>
    <dgm:cxn modelId="{B7DBCB27-E6BA-42C9-9C2C-4A3A250A1191}" type="presOf" srcId="{011AFF2F-4B6A-4AC0-92EA-516813CF499B}" destId="{D5815A09-109B-4AE7-A08A-4FF04D1D423B}" srcOrd="0" destOrd="0" presId="urn:microsoft.com/office/officeart/2005/8/layout/radial3"/>
    <dgm:cxn modelId="{E2360F74-7813-4939-B15E-EA92F5CD1D7A}" srcId="{BA842D30-E3EB-488A-A8E1-280054C1AF8E}" destId="{8AFCC5B8-532A-494C-91E9-3173CE4F51B2}" srcOrd="0" destOrd="0" parTransId="{80A41F0C-461A-4062-B879-1320809D5A63}" sibTransId="{4CFF60CA-C222-4431-A33F-96A412ECCF89}"/>
    <dgm:cxn modelId="{7E5AB28A-C202-4D14-8CCC-D11BFCC3F6B8}" srcId="{8AFCC5B8-532A-494C-91E9-3173CE4F51B2}" destId="{BC6034DC-E969-470C-BCEE-41926CAF8077}" srcOrd="0" destOrd="0" parTransId="{EB49F89B-D933-41B7-BCD9-90D7F8B068F4}" sibTransId="{DF19955E-F52A-4231-B32A-407E879FA7B4}"/>
    <dgm:cxn modelId="{960122AD-B295-4E41-BA62-A70C4498E351}" type="presOf" srcId="{BA842D30-E3EB-488A-A8E1-280054C1AF8E}" destId="{182CAD60-D942-4226-9597-36F844934972}" srcOrd="0" destOrd="0" presId="urn:microsoft.com/office/officeart/2005/8/layout/radial3"/>
    <dgm:cxn modelId="{9C8438EB-53B0-4E02-9348-81878AECD440}" type="presOf" srcId="{BC6034DC-E969-470C-BCEE-41926CAF8077}" destId="{A5136077-71BE-4CE9-9FE9-2D20A03EEDE2}" srcOrd="0" destOrd="0" presId="urn:microsoft.com/office/officeart/2005/8/layout/radial3"/>
    <dgm:cxn modelId="{E0FA99F7-F602-4BD1-805C-A6D5DB7165F7}" type="presOf" srcId="{8AFCC5B8-532A-494C-91E9-3173CE4F51B2}" destId="{03B05921-4E21-4B4F-AAAF-AC977FC89AFB}" srcOrd="0" destOrd="0" presId="urn:microsoft.com/office/officeart/2005/8/layout/radial3"/>
    <dgm:cxn modelId="{048EDEFA-300E-41E2-B294-2692D76DB0DD}" type="presOf" srcId="{9C693EAD-4823-439E-8232-7E9EDBDC487D}" destId="{30968570-BFD4-4D4F-933F-F6135BD3CF36}" srcOrd="0" destOrd="0" presId="urn:microsoft.com/office/officeart/2005/8/layout/radial3"/>
    <dgm:cxn modelId="{A209AFE1-09D1-4C82-BBA0-5AD3952C4E3F}" type="presParOf" srcId="{182CAD60-D942-4226-9597-36F844934972}" destId="{7001C768-86FD-4631-8F74-A76C4DEEE6A9}" srcOrd="0" destOrd="0" presId="urn:microsoft.com/office/officeart/2005/8/layout/radial3"/>
    <dgm:cxn modelId="{087688D6-C290-4137-BA1F-A49C304C2279}" type="presParOf" srcId="{7001C768-86FD-4631-8F74-A76C4DEEE6A9}" destId="{03B05921-4E21-4B4F-AAAF-AC977FC89AFB}" srcOrd="0" destOrd="0" presId="urn:microsoft.com/office/officeart/2005/8/layout/radial3"/>
    <dgm:cxn modelId="{E910C6F6-A2E7-4AAB-92B4-2A06149C7F87}" type="presParOf" srcId="{7001C768-86FD-4631-8F74-A76C4DEEE6A9}" destId="{A5136077-71BE-4CE9-9FE9-2D20A03EEDE2}" srcOrd="1" destOrd="0" presId="urn:microsoft.com/office/officeart/2005/8/layout/radial3"/>
    <dgm:cxn modelId="{6D51AFD6-D493-44E5-9E0D-551CC8AC835F}" type="presParOf" srcId="{7001C768-86FD-4631-8F74-A76C4DEEE6A9}" destId="{30968570-BFD4-4D4F-933F-F6135BD3CF36}" srcOrd="2" destOrd="0" presId="urn:microsoft.com/office/officeart/2005/8/layout/radial3"/>
    <dgm:cxn modelId="{F4C5D9CC-435B-4BEF-99FC-DE3C2DD85CC1}" type="presParOf" srcId="{7001C768-86FD-4631-8F74-A76C4DEEE6A9}" destId="{D5815A09-109B-4AE7-A08A-4FF04D1D423B}" srcOrd="3"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6D53D5-2FC3-415E-8B2A-55C459DF7031}" type="doc">
      <dgm:prSet loTypeId="urn:microsoft.com/office/officeart/2005/8/layout/funnel1" loCatId="process" qsTypeId="urn:microsoft.com/office/officeart/2005/8/quickstyle/3d3" qsCatId="3D" csTypeId="urn:microsoft.com/office/officeart/2005/8/colors/colorful2" csCatId="colorful" phldr="1"/>
      <dgm:spPr/>
      <dgm:t>
        <a:bodyPr/>
        <a:lstStyle/>
        <a:p>
          <a:endParaRPr lang="es-ES"/>
        </a:p>
      </dgm:t>
    </dgm:pt>
    <dgm:pt modelId="{2A671E1C-5741-4603-9E3C-729E7EC0E00F}">
      <dgm:prSet phldrT="[Texto]" custT="1"/>
      <dgm:spPr>
        <a:solidFill>
          <a:srgbClr val="00FF00"/>
        </a:solidFill>
      </dgm:spPr>
      <dgm:t>
        <a:bodyPr/>
        <a:lstStyle/>
        <a:p>
          <a:r>
            <a:rPr lang="es-ES" sz="2800" b="1" dirty="0" err="1">
              <a:solidFill>
                <a:srgbClr val="C00000"/>
              </a:solidFill>
            </a:rPr>
            <a:t>Serveis</a:t>
          </a:r>
          <a:r>
            <a:rPr lang="es-ES" sz="3100" b="1" dirty="0"/>
            <a:t> </a:t>
          </a:r>
        </a:p>
        <a:p>
          <a:r>
            <a:rPr lang="es-ES" sz="2800" b="1" dirty="0" err="1">
              <a:solidFill>
                <a:srgbClr val="C00000"/>
              </a:solidFill>
            </a:rPr>
            <a:t>Socials</a:t>
          </a:r>
          <a:endParaRPr lang="es-ES" sz="3100" b="1" dirty="0">
            <a:solidFill>
              <a:srgbClr val="C00000"/>
            </a:solidFill>
          </a:endParaRPr>
        </a:p>
      </dgm:t>
    </dgm:pt>
    <dgm:pt modelId="{D5C588E6-F592-4AAE-BA8D-1C8E966E89D6}" type="parTrans" cxnId="{0C0357DF-CC43-4A71-B34C-4228104C3A3D}">
      <dgm:prSet/>
      <dgm:spPr/>
      <dgm:t>
        <a:bodyPr/>
        <a:lstStyle/>
        <a:p>
          <a:endParaRPr lang="es-ES"/>
        </a:p>
      </dgm:t>
    </dgm:pt>
    <dgm:pt modelId="{0FDF2E91-E99F-469B-A2D9-B16EC0689D5F}" type="sibTrans" cxnId="{0C0357DF-CC43-4A71-B34C-4228104C3A3D}">
      <dgm:prSet/>
      <dgm:spPr/>
      <dgm:t>
        <a:bodyPr/>
        <a:lstStyle/>
        <a:p>
          <a:endParaRPr lang="es-ES"/>
        </a:p>
      </dgm:t>
    </dgm:pt>
    <dgm:pt modelId="{71FED262-FE50-4755-B44C-768F67729C02}">
      <dgm:prSet phldrT="[Texto]" custT="1"/>
      <dgm:spPr>
        <a:solidFill>
          <a:srgbClr val="FFC000"/>
        </a:solidFill>
      </dgm:spPr>
      <dgm:t>
        <a:bodyPr/>
        <a:lstStyle/>
        <a:p>
          <a:r>
            <a:rPr lang="es-ES" sz="2400" b="1" dirty="0" err="1">
              <a:solidFill>
                <a:srgbClr val="C00000"/>
              </a:solidFill>
            </a:rPr>
            <a:t>Atenció</a:t>
          </a:r>
          <a:r>
            <a:rPr lang="es-ES" sz="2400" b="1" dirty="0">
              <a:solidFill>
                <a:srgbClr val="C00000"/>
              </a:solidFill>
            </a:rPr>
            <a:t> </a:t>
          </a:r>
        </a:p>
        <a:p>
          <a:r>
            <a:rPr lang="es-ES" sz="2400" b="1" dirty="0" err="1">
              <a:solidFill>
                <a:srgbClr val="C00000"/>
              </a:solidFill>
            </a:rPr>
            <a:t>Primària</a:t>
          </a:r>
          <a:endParaRPr lang="es-ES" sz="2400" b="1" dirty="0">
            <a:solidFill>
              <a:srgbClr val="C00000"/>
            </a:solidFill>
          </a:endParaRPr>
        </a:p>
      </dgm:t>
    </dgm:pt>
    <dgm:pt modelId="{20CDD0C3-0104-4BAE-AA14-546F9B6E4005}" type="parTrans" cxnId="{C0C20115-EB40-43AC-8C50-A81BE7EBA452}">
      <dgm:prSet/>
      <dgm:spPr/>
      <dgm:t>
        <a:bodyPr/>
        <a:lstStyle/>
        <a:p>
          <a:endParaRPr lang="es-ES"/>
        </a:p>
      </dgm:t>
    </dgm:pt>
    <dgm:pt modelId="{30D9AFA7-5CC0-448B-873C-F756B726DA22}" type="sibTrans" cxnId="{C0C20115-EB40-43AC-8C50-A81BE7EBA452}">
      <dgm:prSet/>
      <dgm:spPr/>
      <dgm:t>
        <a:bodyPr/>
        <a:lstStyle/>
        <a:p>
          <a:endParaRPr lang="es-ES"/>
        </a:p>
      </dgm:t>
    </dgm:pt>
    <dgm:pt modelId="{C7E6E6C9-FD0E-408D-8707-0B9B7867047D}">
      <dgm:prSet phldrT="[Texto]" custT="1"/>
      <dgm:spPr>
        <a:solidFill>
          <a:srgbClr val="FF0000"/>
        </a:solidFill>
      </dgm:spPr>
      <dgm:t>
        <a:bodyPr/>
        <a:lstStyle/>
        <a:p>
          <a:r>
            <a:rPr lang="es-ES" sz="2400" b="1" dirty="0" err="1"/>
            <a:t>Salut</a:t>
          </a:r>
          <a:r>
            <a:rPr lang="es-ES" sz="2400" b="1" dirty="0"/>
            <a:t> Mental</a:t>
          </a:r>
        </a:p>
      </dgm:t>
    </dgm:pt>
    <dgm:pt modelId="{82153F42-5BF2-466B-B850-AF7B0C994DDF}" type="parTrans" cxnId="{89E4B9EB-EBD9-45C9-8F3D-85CAA3749D05}">
      <dgm:prSet/>
      <dgm:spPr/>
      <dgm:t>
        <a:bodyPr/>
        <a:lstStyle/>
        <a:p>
          <a:endParaRPr lang="es-ES"/>
        </a:p>
      </dgm:t>
    </dgm:pt>
    <dgm:pt modelId="{E1221EB3-CB76-4C93-9EFA-99D5C18A2B3C}" type="sibTrans" cxnId="{89E4B9EB-EBD9-45C9-8F3D-85CAA3749D05}">
      <dgm:prSet/>
      <dgm:spPr/>
      <dgm:t>
        <a:bodyPr/>
        <a:lstStyle/>
        <a:p>
          <a:endParaRPr lang="es-ES"/>
        </a:p>
      </dgm:t>
    </dgm:pt>
    <dgm:pt modelId="{C9353541-AD36-4547-98AB-0EB7907C64F1}">
      <dgm:prSet phldrT="[Texto]" custT="1"/>
      <dgm:spPr/>
      <dgm:t>
        <a:bodyPr/>
        <a:lstStyle/>
        <a:p>
          <a:r>
            <a:rPr lang="es-ES" sz="2800" b="1" dirty="0" err="1">
              <a:solidFill>
                <a:srgbClr val="002060"/>
              </a:solidFill>
            </a:rPr>
            <a:t>Unitat</a:t>
          </a:r>
          <a:r>
            <a:rPr lang="es-ES" sz="2800" b="1" dirty="0">
              <a:solidFill>
                <a:srgbClr val="002060"/>
              </a:solidFill>
            </a:rPr>
            <a:t> Funcional </a:t>
          </a:r>
        </a:p>
      </dgm:t>
    </dgm:pt>
    <dgm:pt modelId="{90C17A3F-C926-481C-B4BC-7C91083C34EB}" type="parTrans" cxnId="{F92AB007-1AF6-409B-B989-C0315F059AF8}">
      <dgm:prSet/>
      <dgm:spPr/>
      <dgm:t>
        <a:bodyPr/>
        <a:lstStyle/>
        <a:p>
          <a:endParaRPr lang="es-ES"/>
        </a:p>
      </dgm:t>
    </dgm:pt>
    <dgm:pt modelId="{2E15E926-7665-4D18-9AB7-30938981EC3E}" type="sibTrans" cxnId="{F92AB007-1AF6-409B-B989-C0315F059AF8}">
      <dgm:prSet/>
      <dgm:spPr/>
      <dgm:t>
        <a:bodyPr/>
        <a:lstStyle/>
        <a:p>
          <a:endParaRPr lang="es-ES"/>
        </a:p>
      </dgm:t>
    </dgm:pt>
    <dgm:pt modelId="{019D9E90-5F25-44E8-9533-01748C4E9429}" type="pres">
      <dgm:prSet presAssocID="{F76D53D5-2FC3-415E-8B2A-55C459DF7031}" presName="Name0" presStyleCnt="0">
        <dgm:presLayoutVars>
          <dgm:chMax val="4"/>
          <dgm:resizeHandles val="exact"/>
        </dgm:presLayoutVars>
      </dgm:prSet>
      <dgm:spPr/>
    </dgm:pt>
    <dgm:pt modelId="{7F429F5C-D21C-4AFF-A9C4-CF74B0B76D7E}" type="pres">
      <dgm:prSet presAssocID="{F76D53D5-2FC3-415E-8B2A-55C459DF7031}" presName="ellipse" presStyleLbl="trBgShp" presStyleIdx="0" presStyleCnt="1" custLinFactNeighborX="2868" custLinFactNeighborY="-2371"/>
      <dgm:spPr/>
    </dgm:pt>
    <dgm:pt modelId="{1594C457-553A-4A09-8A05-69C55775DCA1}" type="pres">
      <dgm:prSet presAssocID="{F76D53D5-2FC3-415E-8B2A-55C459DF7031}" presName="arrow1" presStyleLbl="fgShp" presStyleIdx="0" presStyleCnt="1"/>
      <dgm:spPr/>
    </dgm:pt>
    <dgm:pt modelId="{3CFD1EA6-052B-42AB-87D7-756874C607E0}" type="pres">
      <dgm:prSet presAssocID="{F76D53D5-2FC3-415E-8B2A-55C459DF7031}" presName="rectangle" presStyleLbl="revTx" presStyleIdx="0" presStyleCnt="1" custScaleX="183550" custScaleY="103169">
        <dgm:presLayoutVars>
          <dgm:bulletEnabled val="1"/>
        </dgm:presLayoutVars>
      </dgm:prSet>
      <dgm:spPr/>
    </dgm:pt>
    <dgm:pt modelId="{6A5557BD-9B31-4309-B215-2557BED0B6D7}" type="pres">
      <dgm:prSet presAssocID="{71FED262-FE50-4755-B44C-768F67729C02}" presName="item1" presStyleLbl="node1" presStyleIdx="0" presStyleCnt="3">
        <dgm:presLayoutVars>
          <dgm:bulletEnabled val="1"/>
        </dgm:presLayoutVars>
      </dgm:prSet>
      <dgm:spPr/>
    </dgm:pt>
    <dgm:pt modelId="{D95795A6-14DC-467D-BF4A-59C71DD3B1AF}" type="pres">
      <dgm:prSet presAssocID="{C7E6E6C9-FD0E-408D-8707-0B9B7867047D}" presName="item2" presStyleLbl="node1" presStyleIdx="1" presStyleCnt="3" custScaleX="116758">
        <dgm:presLayoutVars>
          <dgm:bulletEnabled val="1"/>
        </dgm:presLayoutVars>
      </dgm:prSet>
      <dgm:spPr/>
    </dgm:pt>
    <dgm:pt modelId="{E453009B-2EE7-4452-88C9-7B195FD5DB46}" type="pres">
      <dgm:prSet presAssocID="{C9353541-AD36-4547-98AB-0EB7907C64F1}" presName="item3" presStyleLbl="node1" presStyleIdx="2" presStyleCnt="3" custScaleX="110128" custLinFactNeighborX="11657">
        <dgm:presLayoutVars>
          <dgm:bulletEnabled val="1"/>
        </dgm:presLayoutVars>
      </dgm:prSet>
      <dgm:spPr/>
    </dgm:pt>
    <dgm:pt modelId="{A0D15CB9-A8F3-46D7-9F40-319B5D015DE4}" type="pres">
      <dgm:prSet presAssocID="{F76D53D5-2FC3-415E-8B2A-55C459DF7031}" presName="funnel" presStyleLbl="trAlignAcc1" presStyleIdx="0" presStyleCnt="1" custLinFactNeighborX="1948" custLinFactNeighborY="-2536"/>
      <dgm:spPr/>
    </dgm:pt>
  </dgm:ptLst>
  <dgm:cxnLst>
    <dgm:cxn modelId="{F92AB007-1AF6-409B-B989-C0315F059AF8}" srcId="{F76D53D5-2FC3-415E-8B2A-55C459DF7031}" destId="{C9353541-AD36-4547-98AB-0EB7907C64F1}" srcOrd="3" destOrd="0" parTransId="{90C17A3F-C926-481C-B4BC-7C91083C34EB}" sibTransId="{2E15E926-7665-4D18-9AB7-30938981EC3E}"/>
    <dgm:cxn modelId="{C0C20115-EB40-43AC-8C50-A81BE7EBA452}" srcId="{F76D53D5-2FC3-415E-8B2A-55C459DF7031}" destId="{71FED262-FE50-4755-B44C-768F67729C02}" srcOrd="1" destOrd="0" parTransId="{20CDD0C3-0104-4BAE-AA14-546F9B6E4005}" sibTransId="{30D9AFA7-5CC0-448B-873C-F756B726DA22}"/>
    <dgm:cxn modelId="{FB9C1D4E-E9E4-4C42-9D00-AB971ECD3D35}" type="presOf" srcId="{F76D53D5-2FC3-415E-8B2A-55C459DF7031}" destId="{019D9E90-5F25-44E8-9533-01748C4E9429}" srcOrd="0" destOrd="0" presId="urn:microsoft.com/office/officeart/2005/8/layout/funnel1"/>
    <dgm:cxn modelId="{5BCAA87E-AF78-430D-AF19-72E3D6E407F4}" type="presOf" srcId="{2A671E1C-5741-4603-9E3C-729E7EC0E00F}" destId="{E453009B-2EE7-4452-88C9-7B195FD5DB46}" srcOrd="0" destOrd="0" presId="urn:microsoft.com/office/officeart/2005/8/layout/funnel1"/>
    <dgm:cxn modelId="{2D5702A3-A11A-4011-B6F8-6A917D2D7519}" type="presOf" srcId="{C9353541-AD36-4547-98AB-0EB7907C64F1}" destId="{3CFD1EA6-052B-42AB-87D7-756874C607E0}" srcOrd="0" destOrd="0" presId="urn:microsoft.com/office/officeart/2005/8/layout/funnel1"/>
    <dgm:cxn modelId="{B4562BA6-66E1-48E5-80E3-8CD3FF60CF42}" type="presOf" srcId="{C7E6E6C9-FD0E-408D-8707-0B9B7867047D}" destId="{6A5557BD-9B31-4309-B215-2557BED0B6D7}" srcOrd="0" destOrd="0" presId="urn:microsoft.com/office/officeart/2005/8/layout/funnel1"/>
    <dgm:cxn modelId="{694B13AC-0BEA-4AFE-A3E5-650526E356B6}" type="presOf" srcId="{71FED262-FE50-4755-B44C-768F67729C02}" destId="{D95795A6-14DC-467D-BF4A-59C71DD3B1AF}" srcOrd="0" destOrd="0" presId="urn:microsoft.com/office/officeart/2005/8/layout/funnel1"/>
    <dgm:cxn modelId="{0C0357DF-CC43-4A71-B34C-4228104C3A3D}" srcId="{F76D53D5-2FC3-415E-8B2A-55C459DF7031}" destId="{2A671E1C-5741-4603-9E3C-729E7EC0E00F}" srcOrd="0" destOrd="0" parTransId="{D5C588E6-F592-4AAE-BA8D-1C8E966E89D6}" sibTransId="{0FDF2E91-E99F-469B-A2D9-B16EC0689D5F}"/>
    <dgm:cxn modelId="{89E4B9EB-EBD9-45C9-8F3D-85CAA3749D05}" srcId="{F76D53D5-2FC3-415E-8B2A-55C459DF7031}" destId="{C7E6E6C9-FD0E-408D-8707-0B9B7867047D}" srcOrd="2" destOrd="0" parTransId="{82153F42-5BF2-466B-B850-AF7B0C994DDF}" sibTransId="{E1221EB3-CB76-4C93-9EFA-99D5C18A2B3C}"/>
    <dgm:cxn modelId="{E09D43E8-8990-417D-9D16-B8191FA1E6A8}" type="presParOf" srcId="{019D9E90-5F25-44E8-9533-01748C4E9429}" destId="{7F429F5C-D21C-4AFF-A9C4-CF74B0B76D7E}" srcOrd="0" destOrd="0" presId="urn:microsoft.com/office/officeart/2005/8/layout/funnel1"/>
    <dgm:cxn modelId="{6DCDA7B6-D87B-44B8-A403-D72DF31D7224}" type="presParOf" srcId="{019D9E90-5F25-44E8-9533-01748C4E9429}" destId="{1594C457-553A-4A09-8A05-69C55775DCA1}" srcOrd="1" destOrd="0" presId="urn:microsoft.com/office/officeart/2005/8/layout/funnel1"/>
    <dgm:cxn modelId="{1BEAB274-234B-4A6E-B616-40601473FE6F}" type="presParOf" srcId="{019D9E90-5F25-44E8-9533-01748C4E9429}" destId="{3CFD1EA6-052B-42AB-87D7-756874C607E0}" srcOrd="2" destOrd="0" presId="urn:microsoft.com/office/officeart/2005/8/layout/funnel1"/>
    <dgm:cxn modelId="{97CC3182-83B0-44DD-9D87-A8B5C918F696}" type="presParOf" srcId="{019D9E90-5F25-44E8-9533-01748C4E9429}" destId="{6A5557BD-9B31-4309-B215-2557BED0B6D7}" srcOrd="3" destOrd="0" presId="urn:microsoft.com/office/officeart/2005/8/layout/funnel1"/>
    <dgm:cxn modelId="{0D050FEC-12F1-4DBD-B92B-21382809367C}" type="presParOf" srcId="{019D9E90-5F25-44E8-9533-01748C4E9429}" destId="{D95795A6-14DC-467D-BF4A-59C71DD3B1AF}" srcOrd="4" destOrd="0" presId="urn:microsoft.com/office/officeart/2005/8/layout/funnel1"/>
    <dgm:cxn modelId="{E915DF97-506B-4DE8-9CB4-AD73941A1C21}" type="presParOf" srcId="{019D9E90-5F25-44E8-9533-01748C4E9429}" destId="{E453009B-2EE7-4452-88C9-7B195FD5DB46}" srcOrd="5" destOrd="0" presId="urn:microsoft.com/office/officeart/2005/8/layout/funnel1"/>
    <dgm:cxn modelId="{5D0E19BB-6194-4B26-A275-D606CF77A61B}" type="presParOf" srcId="{019D9E90-5F25-44E8-9533-01748C4E9429}" destId="{A0D15CB9-A8F3-46D7-9F40-319B5D015DE4}"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15C0AAD-A3F0-4278-83FF-79DC59AC6BC9}" type="doc">
      <dgm:prSet loTypeId="urn:microsoft.com/office/officeart/2005/8/layout/radial1" loCatId="cycle" qsTypeId="urn:microsoft.com/office/officeart/2005/8/quickstyle/simple2" qsCatId="simple" csTypeId="urn:microsoft.com/office/officeart/2005/8/colors/accent2_1" csCatId="accent2" phldr="1"/>
      <dgm:spPr/>
      <dgm:t>
        <a:bodyPr/>
        <a:lstStyle/>
        <a:p>
          <a:endParaRPr lang="es-ES"/>
        </a:p>
      </dgm:t>
    </dgm:pt>
    <dgm:pt modelId="{7AC6D255-E877-4045-9B1E-173B92184574}">
      <dgm:prSet phldrT="[Texto]" custT="1"/>
      <dgm:spPr>
        <a:ln>
          <a:solidFill>
            <a:srgbClr val="002060"/>
          </a:solidFill>
        </a:ln>
      </dgm:spPr>
      <dgm:t>
        <a:bodyPr/>
        <a:lstStyle/>
        <a:p>
          <a:r>
            <a:rPr lang="es-ES" sz="2000" b="1" dirty="0" err="1"/>
            <a:t>Unitat</a:t>
          </a:r>
          <a:r>
            <a:rPr lang="es-ES" sz="2000" b="1" dirty="0"/>
            <a:t> Funcional RC PCC Pla </a:t>
          </a:r>
          <a:r>
            <a:rPr lang="es-ES" sz="2000" b="1" dirty="0" err="1"/>
            <a:t>Estany</a:t>
          </a:r>
          <a:endParaRPr lang="es-ES" sz="2000" b="1" dirty="0"/>
        </a:p>
      </dgm:t>
    </dgm:pt>
    <dgm:pt modelId="{E28274EC-0A3E-4C4C-B8AD-D84C70A5AA5C}" type="parTrans" cxnId="{2BBCDEA3-3F50-4E78-BDA8-D8EC419F0251}">
      <dgm:prSet/>
      <dgm:spPr/>
      <dgm:t>
        <a:bodyPr/>
        <a:lstStyle/>
        <a:p>
          <a:endParaRPr lang="es-ES"/>
        </a:p>
      </dgm:t>
    </dgm:pt>
    <dgm:pt modelId="{20C4815B-D3AB-472E-8463-C3A4AB20668B}" type="sibTrans" cxnId="{2BBCDEA3-3F50-4E78-BDA8-D8EC419F0251}">
      <dgm:prSet/>
      <dgm:spPr/>
      <dgm:t>
        <a:bodyPr/>
        <a:lstStyle/>
        <a:p>
          <a:endParaRPr lang="es-ES"/>
        </a:p>
      </dgm:t>
    </dgm:pt>
    <dgm:pt modelId="{0D9F4450-0C60-41AF-BA62-013D2B340713}">
      <dgm:prSet phldrT="[Texto]" custT="1"/>
      <dgm:spPr>
        <a:ln>
          <a:solidFill>
            <a:schemeClr val="accent2">
              <a:lumMod val="40000"/>
              <a:lumOff val="60000"/>
            </a:schemeClr>
          </a:solidFill>
        </a:ln>
      </dgm:spPr>
      <dgm:t>
        <a:bodyPr/>
        <a:lstStyle/>
        <a:p>
          <a:r>
            <a:rPr lang="es-ES" sz="2000" b="1" dirty="0" err="1"/>
            <a:t>Vinculat</a:t>
          </a:r>
          <a:endParaRPr lang="es-ES" sz="2000" b="1" dirty="0"/>
        </a:p>
      </dgm:t>
    </dgm:pt>
    <dgm:pt modelId="{C96021EE-EA32-47F6-8D6C-190E789A3253}" type="parTrans" cxnId="{A9490C4D-CA9A-46CC-8A83-91D768A24795}">
      <dgm:prSet/>
      <dgm:spPr/>
      <dgm:t>
        <a:bodyPr/>
        <a:lstStyle/>
        <a:p>
          <a:endParaRPr lang="es-ES"/>
        </a:p>
      </dgm:t>
    </dgm:pt>
    <dgm:pt modelId="{D4E2B676-EC59-4ACA-A169-DF07AAD38EEB}" type="sibTrans" cxnId="{A9490C4D-CA9A-46CC-8A83-91D768A24795}">
      <dgm:prSet/>
      <dgm:spPr/>
      <dgm:t>
        <a:bodyPr/>
        <a:lstStyle/>
        <a:p>
          <a:endParaRPr lang="es-ES"/>
        </a:p>
      </dgm:t>
    </dgm:pt>
    <dgm:pt modelId="{89DAD656-3DBF-4543-A62D-1D3AF54E4596}">
      <dgm:prSet phldrT="[Texto]" custT="1"/>
      <dgm:spPr>
        <a:ln>
          <a:solidFill>
            <a:schemeClr val="accent3">
              <a:lumMod val="50000"/>
            </a:schemeClr>
          </a:solidFill>
        </a:ln>
      </dgm:spPr>
      <dgm:t>
        <a:bodyPr/>
        <a:lstStyle/>
        <a:p>
          <a:r>
            <a:rPr lang="es-ES" sz="2000" b="1" dirty="0" err="1">
              <a:solidFill>
                <a:srgbClr val="002060"/>
              </a:solidFill>
            </a:rPr>
            <a:t>Desconegut</a:t>
          </a:r>
          <a:endParaRPr lang="es-ES" sz="2000" b="1" dirty="0">
            <a:solidFill>
              <a:srgbClr val="002060"/>
            </a:solidFill>
          </a:endParaRPr>
        </a:p>
      </dgm:t>
    </dgm:pt>
    <dgm:pt modelId="{20AF0EB0-8735-43E6-AF65-D2F39BFDBE44}" type="parTrans" cxnId="{55722245-14BD-463E-8C0B-55A6E637D372}">
      <dgm:prSet/>
      <dgm:spPr/>
      <dgm:t>
        <a:bodyPr/>
        <a:lstStyle/>
        <a:p>
          <a:endParaRPr lang="es-ES"/>
        </a:p>
      </dgm:t>
    </dgm:pt>
    <dgm:pt modelId="{74D9153D-AB4C-43A6-883C-80E53827C6C2}" type="sibTrans" cxnId="{55722245-14BD-463E-8C0B-55A6E637D372}">
      <dgm:prSet/>
      <dgm:spPr/>
      <dgm:t>
        <a:bodyPr/>
        <a:lstStyle/>
        <a:p>
          <a:endParaRPr lang="es-ES"/>
        </a:p>
      </dgm:t>
    </dgm:pt>
    <dgm:pt modelId="{7EDFC689-C7A0-4ABD-8758-321D584A0A1C}">
      <dgm:prSet phldrT="[Texto]" custT="1"/>
      <dgm:spPr/>
      <dgm:t>
        <a:bodyPr/>
        <a:lstStyle/>
        <a:p>
          <a:r>
            <a:rPr lang="es-ES" sz="2000" b="1" dirty="0" err="1"/>
            <a:t>Desvinculat</a:t>
          </a:r>
          <a:endParaRPr lang="es-ES" sz="2000" b="1" dirty="0"/>
        </a:p>
      </dgm:t>
    </dgm:pt>
    <dgm:pt modelId="{CC0339F0-B336-4BDA-AA61-20E9801CF673}" type="parTrans" cxnId="{9B08FCB5-9653-488D-B1E9-19A322D7CE23}">
      <dgm:prSet/>
      <dgm:spPr/>
      <dgm:t>
        <a:bodyPr/>
        <a:lstStyle/>
        <a:p>
          <a:endParaRPr lang="es-ES"/>
        </a:p>
      </dgm:t>
    </dgm:pt>
    <dgm:pt modelId="{69A551E1-87B7-42A5-9DB1-B924407E9BE6}" type="sibTrans" cxnId="{9B08FCB5-9653-488D-B1E9-19A322D7CE23}">
      <dgm:prSet/>
      <dgm:spPr/>
      <dgm:t>
        <a:bodyPr/>
        <a:lstStyle/>
        <a:p>
          <a:endParaRPr lang="es-ES"/>
        </a:p>
      </dgm:t>
    </dgm:pt>
    <dgm:pt modelId="{B25F1C5D-EB8D-4CC4-B87F-6CE894EB2CBB}">
      <dgm:prSet phldrT="[Texto]" custT="1"/>
      <dgm:spPr>
        <a:ln>
          <a:solidFill>
            <a:schemeClr val="accent3">
              <a:lumMod val="75000"/>
            </a:schemeClr>
          </a:solidFill>
        </a:ln>
      </dgm:spPr>
      <dgm:t>
        <a:bodyPr/>
        <a:lstStyle/>
        <a:p>
          <a:r>
            <a:rPr lang="es-ES" sz="2000" b="1" dirty="0" err="1">
              <a:solidFill>
                <a:srgbClr val="002060"/>
              </a:solidFill>
            </a:rPr>
            <a:t>Conegu</a:t>
          </a:r>
          <a:r>
            <a:rPr lang="es-ES" sz="2000" b="1" dirty="0" err="1"/>
            <a:t>t</a:t>
          </a:r>
          <a:endParaRPr lang="es-ES" sz="2000" b="1" dirty="0"/>
        </a:p>
      </dgm:t>
    </dgm:pt>
    <dgm:pt modelId="{3885B2D2-E843-420D-B7B3-2A5B42465B37}" type="parTrans" cxnId="{A6DD238E-DD46-4DE1-909A-FF5ADE10E11F}">
      <dgm:prSet/>
      <dgm:spPr/>
      <dgm:t>
        <a:bodyPr/>
        <a:lstStyle/>
        <a:p>
          <a:endParaRPr lang="es-ES"/>
        </a:p>
      </dgm:t>
    </dgm:pt>
    <dgm:pt modelId="{84B57E46-C905-4884-9920-0A9DCDC96FEB}" type="sibTrans" cxnId="{A6DD238E-DD46-4DE1-909A-FF5ADE10E11F}">
      <dgm:prSet/>
      <dgm:spPr/>
      <dgm:t>
        <a:bodyPr/>
        <a:lstStyle/>
        <a:p>
          <a:endParaRPr lang="es-ES"/>
        </a:p>
      </dgm:t>
    </dgm:pt>
    <dgm:pt modelId="{65308BA9-4784-4858-9106-22EACD5266F1}" type="pres">
      <dgm:prSet presAssocID="{B15C0AAD-A3F0-4278-83FF-79DC59AC6BC9}" presName="cycle" presStyleCnt="0">
        <dgm:presLayoutVars>
          <dgm:chMax val="1"/>
          <dgm:dir/>
          <dgm:animLvl val="ctr"/>
          <dgm:resizeHandles val="exact"/>
        </dgm:presLayoutVars>
      </dgm:prSet>
      <dgm:spPr/>
    </dgm:pt>
    <dgm:pt modelId="{79B531B9-597C-4669-BEDA-2946DA717319}" type="pres">
      <dgm:prSet presAssocID="{7AC6D255-E877-4045-9B1E-173B92184574}" presName="centerShape" presStyleLbl="node0" presStyleIdx="0" presStyleCnt="1" custScaleX="122493" custScaleY="115683"/>
      <dgm:spPr/>
    </dgm:pt>
    <dgm:pt modelId="{3067AD4F-ED1A-41A0-AE54-B98D7B1386AC}" type="pres">
      <dgm:prSet presAssocID="{C96021EE-EA32-47F6-8D6C-190E789A3253}" presName="Name9" presStyleLbl="parChTrans1D2" presStyleIdx="0" presStyleCnt="4"/>
      <dgm:spPr/>
    </dgm:pt>
    <dgm:pt modelId="{952A1D83-F2F5-4C7D-B02D-93ECC6F138CB}" type="pres">
      <dgm:prSet presAssocID="{C96021EE-EA32-47F6-8D6C-190E789A3253}" presName="connTx" presStyleLbl="parChTrans1D2" presStyleIdx="0" presStyleCnt="4"/>
      <dgm:spPr/>
    </dgm:pt>
    <dgm:pt modelId="{94756E57-FA04-45DA-AC68-DDC2AF9211B4}" type="pres">
      <dgm:prSet presAssocID="{0D9F4450-0C60-41AF-BA62-013D2B340713}" presName="node" presStyleLbl="node1" presStyleIdx="0" presStyleCnt="4" custScaleX="155833">
        <dgm:presLayoutVars>
          <dgm:bulletEnabled val="1"/>
        </dgm:presLayoutVars>
      </dgm:prSet>
      <dgm:spPr/>
    </dgm:pt>
    <dgm:pt modelId="{A5433E23-F498-4A85-BCC6-3337F879F8DE}" type="pres">
      <dgm:prSet presAssocID="{20AF0EB0-8735-43E6-AF65-D2F39BFDBE44}" presName="Name9" presStyleLbl="parChTrans1D2" presStyleIdx="1" presStyleCnt="4"/>
      <dgm:spPr/>
    </dgm:pt>
    <dgm:pt modelId="{5417C5A2-2AC5-4AD0-BAF4-F4E1FAE2BC1D}" type="pres">
      <dgm:prSet presAssocID="{20AF0EB0-8735-43E6-AF65-D2F39BFDBE44}" presName="connTx" presStyleLbl="parChTrans1D2" presStyleIdx="1" presStyleCnt="4"/>
      <dgm:spPr/>
    </dgm:pt>
    <dgm:pt modelId="{50374931-C208-4840-B170-47631F907A74}" type="pres">
      <dgm:prSet presAssocID="{89DAD656-3DBF-4543-A62D-1D3AF54E4596}" presName="node" presStyleLbl="node1" presStyleIdx="1" presStyleCnt="4" custScaleX="139377" custScaleY="115895" custRadScaleRad="124266" custRadScaleInc="0">
        <dgm:presLayoutVars>
          <dgm:bulletEnabled val="1"/>
        </dgm:presLayoutVars>
      </dgm:prSet>
      <dgm:spPr/>
    </dgm:pt>
    <dgm:pt modelId="{E8EC681A-EC65-407D-B6A9-060800565D56}" type="pres">
      <dgm:prSet presAssocID="{CC0339F0-B336-4BDA-AA61-20E9801CF673}" presName="Name9" presStyleLbl="parChTrans1D2" presStyleIdx="2" presStyleCnt="4"/>
      <dgm:spPr/>
    </dgm:pt>
    <dgm:pt modelId="{D11E0B34-A279-4B04-82F9-27D15D299152}" type="pres">
      <dgm:prSet presAssocID="{CC0339F0-B336-4BDA-AA61-20E9801CF673}" presName="connTx" presStyleLbl="parChTrans1D2" presStyleIdx="2" presStyleCnt="4"/>
      <dgm:spPr/>
    </dgm:pt>
    <dgm:pt modelId="{6CE9D4CF-9329-4E30-9F5E-BCF5C7CFE4DE}" type="pres">
      <dgm:prSet presAssocID="{7EDFC689-C7A0-4ABD-8758-321D584A0A1C}" presName="node" presStyleLbl="node1" presStyleIdx="2" presStyleCnt="4" custScaleX="178976">
        <dgm:presLayoutVars>
          <dgm:bulletEnabled val="1"/>
        </dgm:presLayoutVars>
      </dgm:prSet>
      <dgm:spPr/>
    </dgm:pt>
    <dgm:pt modelId="{71087CA6-7014-436E-ADBE-D26F6F8A6F8E}" type="pres">
      <dgm:prSet presAssocID="{3885B2D2-E843-420D-B7B3-2A5B42465B37}" presName="Name9" presStyleLbl="parChTrans1D2" presStyleIdx="3" presStyleCnt="4"/>
      <dgm:spPr/>
    </dgm:pt>
    <dgm:pt modelId="{E8EF07C1-AD03-4FC7-A0DA-E18FEF092505}" type="pres">
      <dgm:prSet presAssocID="{3885B2D2-E843-420D-B7B3-2A5B42465B37}" presName="connTx" presStyleLbl="parChTrans1D2" presStyleIdx="3" presStyleCnt="4"/>
      <dgm:spPr/>
    </dgm:pt>
    <dgm:pt modelId="{A49A00BE-BAE0-4D03-A3FC-281ABC18F6BF}" type="pres">
      <dgm:prSet presAssocID="{B25F1C5D-EB8D-4CC4-B87F-6CE894EB2CBB}" presName="node" presStyleLbl="node1" presStyleIdx="3" presStyleCnt="4" custScaleX="130181" custScaleY="115895" custRadScaleRad="112475">
        <dgm:presLayoutVars>
          <dgm:bulletEnabled val="1"/>
        </dgm:presLayoutVars>
      </dgm:prSet>
      <dgm:spPr/>
    </dgm:pt>
  </dgm:ptLst>
  <dgm:cxnLst>
    <dgm:cxn modelId="{DD177805-7C49-4DCB-9A43-4473EE827DA6}" type="presOf" srcId="{CC0339F0-B336-4BDA-AA61-20E9801CF673}" destId="{D11E0B34-A279-4B04-82F9-27D15D299152}" srcOrd="1" destOrd="0" presId="urn:microsoft.com/office/officeart/2005/8/layout/radial1"/>
    <dgm:cxn modelId="{D8344E2E-49F3-462E-9882-FC9DB7F009B8}" type="presOf" srcId="{7AC6D255-E877-4045-9B1E-173B92184574}" destId="{79B531B9-597C-4669-BEDA-2946DA717319}" srcOrd="0" destOrd="0" presId="urn:microsoft.com/office/officeart/2005/8/layout/radial1"/>
    <dgm:cxn modelId="{27853239-8D26-4F22-9EEE-5C945B1C8F6E}" type="presOf" srcId="{7EDFC689-C7A0-4ABD-8758-321D584A0A1C}" destId="{6CE9D4CF-9329-4E30-9F5E-BCF5C7CFE4DE}" srcOrd="0" destOrd="0" presId="urn:microsoft.com/office/officeart/2005/8/layout/radial1"/>
    <dgm:cxn modelId="{55722245-14BD-463E-8C0B-55A6E637D372}" srcId="{7AC6D255-E877-4045-9B1E-173B92184574}" destId="{89DAD656-3DBF-4543-A62D-1D3AF54E4596}" srcOrd="1" destOrd="0" parTransId="{20AF0EB0-8735-43E6-AF65-D2F39BFDBE44}" sibTransId="{74D9153D-AB4C-43A6-883C-80E53827C6C2}"/>
    <dgm:cxn modelId="{8ED77145-DC17-4432-BD9F-7587E5644C44}" type="presOf" srcId="{20AF0EB0-8735-43E6-AF65-D2F39BFDBE44}" destId="{A5433E23-F498-4A85-BCC6-3337F879F8DE}" srcOrd="0" destOrd="0" presId="urn:microsoft.com/office/officeart/2005/8/layout/radial1"/>
    <dgm:cxn modelId="{A9490C4D-CA9A-46CC-8A83-91D768A24795}" srcId="{7AC6D255-E877-4045-9B1E-173B92184574}" destId="{0D9F4450-0C60-41AF-BA62-013D2B340713}" srcOrd="0" destOrd="0" parTransId="{C96021EE-EA32-47F6-8D6C-190E789A3253}" sibTransId="{D4E2B676-EC59-4ACA-A169-DF07AAD38EEB}"/>
    <dgm:cxn modelId="{43794570-1EEF-4125-B00B-094848D982F3}" type="presOf" srcId="{C96021EE-EA32-47F6-8D6C-190E789A3253}" destId="{3067AD4F-ED1A-41A0-AE54-B98D7B1386AC}" srcOrd="0" destOrd="0" presId="urn:microsoft.com/office/officeart/2005/8/layout/radial1"/>
    <dgm:cxn modelId="{52112F75-7FE5-41BF-8BF2-C0D330677A36}" type="presOf" srcId="{CC0339F0-B336-4BDA-AA61-20E9801CF673}" destId="{E8EC681A-EC65-407D-B6A9-060800565D56}" srcOrd="0" destOrd="0" presId="urn:microsoft.com/office/officeart/2005/8/layout/radial1"/>
    <dgm:cxn modelId="{D16A557F-213C-410F-BB95-177F2A8C601F}" type="presOf" srcId="{89DAD656-3DBF-4543-A62D-1D3AF54E4596}" destId="{50374931-C208-4840-B170-47631F907A74}" srcOrd="0" destOrd="0" presId="urn:microsoft.com/office/officeart/2005/8/layout/radial1"/>
    <dgm:cxn modelId="{E0E6FC80-B5D4-424B-99C9-F89D8010E27F}" type="presOf" srcId="{0D9F4450-0C60-41AF-BA62-013D2B340713}" destId="{94756E57-FA04-45DA-AC68-DDC2AF9211B4}" srcOrd="0" destOrd="0" presId="urn:microsoft.com/office/officeart/2005/8/layout/radial1"/>
    <dgm:cxn modelId="{A6DD238E-DD46-4DE1-909A-FF5ADE10E11F}" srcId="{7AC6D255-E877-4045-9B1E-173B92184574}" destId="{B25F1C5D-EB8D-4CC4-B87F-6CE894EB2CBB}" srcOrd="3" destOrd="0" parTransId="{3885B2D2-E843-420D-B7B3-2A5B42465B37}" sibTransId="{84B57E46-C905-4884-9920-0A9DCDC96FEB}"/>
    <dgm:cxn modelId="{E0E88994-F34B-4F25-A353-9E5C54A36C21}" type="presOf" srcId="{20AF0EB0-8735-43E6-AF65-D2F39BFDBE44}" destId="{5417C5A2-2AC5-4AD0-BAF4-F4E1FAE2BC1D}" srcOrd="1" destOrd="0" presId="urn:microsoft.com/office/officeart/2005/8/layout/radial1"/>
    <dgm:cxn modelId="{588A699F-6096-4E97-A12E-E3D2B14ABC3A}" type="presOf" srcId="{B15C0AAD-A3F0-4278-83FF-79DC59AC6BC9}" destId="{65308BA9-4784-4858-9106-22EACD5266F1}" srcOrd="0" destOrd="0" presId="urn:microsoft.com/office/officeart/2005/8/layout/radial1"/>
    <dgm:cxn modelId="{2BBCDEA3-3F50-4E78-BDA8-D8EC419F0251}" srcId="{B15C0AAD-A3F0-4278-83FF-79DC59AC6BC9}" destId="{7AC6D255-E877-4045-9B1E-173B92184574}" srcOrd="0" destOrd="0" parTransId="{E28274EC-0A3E-4C4C-B8AD-D84C70A5AA5C}" sibTransId="{20C4815B-D3AB-472E-8463-C3A4AB20668B}"/>
    <dgm:cxn modelId="{9B08FCB5-9653-488D-B1E9-19A322D7CE23}" srcId="{7AC6D255-E877-4045-9B1E-173B92184574}" destId="{7EDFC689-C7A0-4ABD-8758-321D584A0A1C}" srcOrd="2" destOrd="0" parTransId="{CC0339F0-B336-4BDA-AA61-20E9801CF673}" sibTransId="{69A551E1-87B7-42A5-9DB1-B924407E9BE6}"/>
    <dgm:cxn modelId="{F06017C9-77DD-4A16-A1F1-A7DAEC5D7C97}" type="presOf" srcId="{C96021EE-EA32-47F6-8D6C-190E789A3253}" destId="{952A1D83-F2F5-4C7D-B02D-93ECC6F138CB}" srcOrd="1" destOrd="0" presId="urn:microsoft.com/office/officeart/2005/8/layout/radial1"/>
    <dgm:cxn modelId="{A98C84CC-D06C-4A6E-B5FF-004AD62A6DC5}" type="presOf" srcId="{3885B2D2-E843-420D-B7B3-2A5B42465B37}" destId="{E8EF07C1-AD03-4FC7-A0DA-E18FEF092505}" srcOrd="1" destOrd="0" presId="urn:microsoft.com/office/officeart/2005/8/layout/radial1"/>
    <dgm:cxn modelId="{EB88D6E0-21B1-44F0-839D-2BC49DF97715}" type="presOf" srcId="{3885B2D2-E843-420D-B7B3-2A5B42465B37}" destId="{71087CA6-7014-436E-ADBE-D26F6F8A6F8E}" srcOrd="0" destOrd="0" presId="urn:microsoft.com/office/officeart/2005/8/layout/radial1"/>
    <dgm:cxn modelId="{290B08FD-A234-4FF8-BAEA-D618383D85F9}" type="presOf" srcId="{B25F1C5D-EB8D-4CC4-B87F-6CE894EB2CBB}" destId="{A49A00BE-BAE0-4D03-A3FC-281ABC18F6BF}" srcOrd="0" destOrd="0" presId="urn:microsoft.com/office/officeart/2005/8/layout/radial1"/>
    <dgm:cxn modelId="{1901430C-461C-43FE-81F6-52B0A14FBFF6}" type="presParOf" srcId="{65308BA9-4784-4858-9106-22EACD5266F1}" destId="{79B531B9-597C-4669-BEDA-2946DA717319}" srcOrd="0" destOrd="0" presId="urn:microsoft.com/office/officeart/2005/8/layout/radial1"/>
    <dgm:cxn modelId="{B4D18AB9-E8FC-425A-8028-4E508FD987FB}" type="presParOf" srcId="{65308BA9-4784-4858-9106-22EACD5266F1}" destId="{3067AD4F-ED1A-41A0-AE54-B98D7B1386AC}" srcOrd="1" destOrd="0" presId="urn:microsoft.com/office/officeart/2005/8/layout/radial1"/>
    <dgm:cxn modelId="{569E23D7-AEBB-4090-A33A-5969FF5AB2E6}" type="presParOf" srcId="{3067AD4F-ED1A-41A0-AE54-B98D7B1386AC}" destId="{952A1D83-F2F5-4C7D-B02D-93ECC6F138CB}" srcOrd="0" destOrd="0" presId="urn:microsoft.com/office/officeart/2005/8/layout/radial1"/>
    <dgm:cxn modelId="{86CD6EF0-0D59-40B6-B54D-B466123075D1}" type="presParOf" srcId="{65308BA9-4784-4858-9106-22EACD5266F1}" destId="{94756E57-FA04-45DA-AC68-DDC2AF9211B4}" srcOrd="2" destOrd="0" presId="urn:microsoft.com/office/officeart/2005/8/layout/radial1"/>
    <dgm:cxn modelId="{578415A5-A81E-49F3-809B-EEB32269C64A}" type="presParOf" srcId="{65308BA9-4784-4858-9106-22EACD5266F1}" destId="{A5433E23-F498-4A85-BCC6-3337F879F8DE}" srcOrd="3" destOrd="0" presId="urn:microsoft.com/office/officeart/2005/8/layout/radial1"/>
    <dgm:cxn modelId="{C1E00661-D87A-4B53-8A9E-A2AA28D20667}" type="presParOf" srcId="{A5433E23-F498-4A85-BCC6-3337F879F8DE}" destId="{5417C5A2-2AC5-4AD0-BAF4-F4E1FAE2BC1D}" srcOrd="0" destOrd="0" presId="urn:microsoft.com/office/officeart/2005/8/layout/radial1"/>
    <dgm:cxn modelId="{A0A27B0C-72F9-42B6-899A-4F5750FAE3EB}" type="presParOf" srcId="{65308BA9-4784-4858-9106-22EACD5266F1}" destId="{50374931-C208-4840-B170-47631F907A74}" srcOrd="4" destOrd="0" presId="urn:microsoft.com/office/officeart/2005/8/layout/radial1"/>
    <dgm:cxn modelId="{1EE8478E-322A-417D-888D-9F293C9D84C3}" type="presParOf" srcId="{65308BA9-4784-4858-9106-22EACD5266F1}" destId="{E8EC681A-EC65-407D-B6A9-060800565D56}" srcOrd="5" destOrd="0" presId="urn:microsoft.com/office/officeart/2005/8/layout/radial1"/>
    <dgm:cxn modelId="{B5B95FC7-5FEA-49F2-9DFD-8B4DF9688035}" type="presParOf" srcId="{E8EC681A-EC65-407D-B6A9-060800565D56}" destId="{D11E0B34-A279-4B04-82F9-27D15D299152}" srcOrd="0" destOrd="0" presId="urn:microsoft.com/office/officeart/2005/8/layout/radial1"/>
    <dgm:cxn modelId="{F06E4887-A1DD-4FCC-B571-81507296FE9F}" type="presParOf" srcId="{65308BA9-4784-4858-9106-22EACD5266F1}" destId="{6CE9D4CF-9329-4E30-9F5E-BCF5C7CFE4DE}" srcOrd="6" destOrd="0" presId="urn:microsoft.com/office/officeart/2005/8/layout/radial1"/>
    <dgm:cxn modelId="{D982DC61-290B-4D5C-8CA4-529D6912FC3D}" type="presParOf" srcId="{65308BA9-4784-4858-9106-22EACD5266F1}" destId="{71087CA6-7014-436E-ADBE-D26F6F8A6F8E}" srcOrd="7" destOrd="0" presId="urn:microsoft.com/office/officeart/2005/8/layout/radial1"/>
    <dgm:cxn modelId="{2B082FE9-30D6-498C-844E-65121A60AEAE}" type="presParOf" srcId="{71087CA6-7014-436E-ADBE-D26F6F8A6F8E}" destId="{E8EF07C1-AD03-4FC7-A0DA-E18FEF092505}" srcOrd="0" destOrd="0" presId="urn:microsoft.com/office/officeart/2005/8/layout/radial1"/>
    <dgm:cxn modelId="{9DCCA2D6-BE82-4EFA-BEEF-9268696FBE4A}" type="presParOf" srcId="{65308BA9-4784-4858-9106-22EACD5266F1}" destId="{A49A00BE-BAE0-4D03-A3FC-281ABC18F6BF}" srcOrd="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76D53D5-2FC3-415E-8B2A-55C459DF7031}" type="doc">
      <dgm:prSet loTypeId="urn:microsoft.com/office/officeart/2005/8/layout/bProcess4" loCatId="process" qsTypeId="urn:microsoft.com/office/officeart/2005/8/quickstyle/simple5" qsCatId="simple" csTypeId="urn:microsoft.com/office/officeart/2005/8/colors/colorful1#1" csCatId="colorful" phldr="1"/>
      <dgm:spPr/>
      <dgm:t>
        <a:bodyPr/>
        <a:lstStyle/>
        <a:p>
          <a:endParaRPr lang="es-ES"/>
        </a:p>
      </dgm:t>
    </dgm:pt>
    <dgm:pt modelId="{2A671E1C-5741-4603-9E3C-729E7EC0E00F}">
      <dgm:prSet phldrT="[Texto]" custT="1"/>
      <dgm:spPr/>
      <dgm:t>
        <a:bodyPr/>
        <a:lstStyle/>
        <a:p>
          <a:r>
            <a:rPr lang="es-ES" sz="2800" b="1" dirty="0" err="1"/>
            <a:t>Atenció</a:t>
          </a:r>
          <a:r>
            <a:rPr lang="es-ES" sz="2800" b="1" dirty="0"/>
            <a:t> </a:t>
          </a:r>
          <a:r>
            <a:rPr lang="es-ES" sz="2800" b="1" dirty="0" err="1"/>
            <a:t>Primària</a:t>
          </a:r>
          <a:endParaRPr lang="es-ES" sz="2800" b="1" dirty="0"/>
        </a:p>
      </dgm:t>
    </dgm:pt>
    <dgm:pt modelId="{D5C588E6-F592-4AAE-BA8D-1C8E966E89D6}" type="parTrans" cxnId="{0C0357DF-CC43-4A71-B34C-4228104C3A3D}">
      <dgm:prSet/>
      <dgm:spPr/>
      <dgm:t>
        <a:bodyPr/>
        <a:lstStyle/>
        <a:p>
          <a:endParaRPr lang="es-ES"/>
        </a:p>
      </dgm:t>
    </dgm:pt>
    <dgm:pt modelId="{0FDF2E91-E99F-469B-A2D9-B16EC0689D5F}" type="sibTrans" cxnId="{0C0357DF-CC43-4A71-B34C-4228104C3A3D}">
      <dgm:prSet/>
      <dgm:spPr/>
      <dgm:t>
        <a:bodyPr/>
        <a:lstStyle/>
        <a:p>
          <a:endParaRPr lang="es-ES"/>
        </a:p>
      </dgm:t>
    </dgm:pt>
    <dgm:pt modelId="{71FED262-FE50-4755-B44C-768F67729C02}">
      <dgm:prSet phldrT="[Texto]" custT="1"/>
      <dgm:spPr/>
      <dgm:t>
        <a:bodyPr/>
        <a:lstStyle/>
        <a:p>
          <a:r>
            <a:rPr lang="es-ES" sz="2800" b="1" dirty="0" err="1"/>
            <a:t>Atenció</a:t>
          </a:r>
          <a:r>
            <a:rPr lang="es-ES" sz="2800" b="1" dirty="0"/>
            <a:t> </a:t>
          </a:r>
          <a:r>
            <a:rPr lang="es-ES" sz="2800" b="1" dirty="0" err="1"/>
            <a:t>Especialitzada</a:t>
          </a:r>
          <a:endParaRPr lang="es-ES" sz="2800" b="1" dirty="0"/>
        </a:p>
      </dgm:t>
    </dgm:pt>
    <dgm:pt modelId="{20CDD0C3-0104-4BAE-AA14-546F9B6E4005}" type="parTrans" cxnId="{C0C20115-EB40-43AC-8C50-A81BE7EBA452}">
      <dgm:prSet/>
      <dgm:spPr/>
      <dgm:t>
        <a:bodyPr/>
        <a:lstStyle/>
        <a:p>
          <a:endParaRPr lang="es-ES"/>
        </a:p>
      </dgm:t>
    </dgm:pt>
    <dgm:pt modelId="{30D9AFA7-5CC0-448B-873C-F756B726DA22}" type="sibTrans" cxnId="{C0C20115-EB40-43AC-8C50-A81BE7EBA452}">
      <dgm:prSet/>
      <dgm:spPr/>
      <dgm:t>
        <a:bodyPr/>
        <a:lstStyle/>
        <a:p>
          <a:endParaRPr lang="es-ES"/>
        </a:p>
      </dgm:t>
    </dgm:pt>
    <dgm:pt modelId="{C7E6E6C9-FD0E-408D-8707-0B9B7867047D}">
      <dgm:prSet phldrT="[Texto]" custT="1"/>
      <dgm:spPr/>
      <dgm:t>
        <a:bodyPr/>
        <a:lstStyle/>
        <a:p>
          <a:r>
            <a:rPr lang="es-ES" sz="2800" b="1" dirty="0" err="1"/>
            <a:t>Serveis</a:t>
          </a:r>
          <a:r>
            <a:rPr lang="es-ES" sz="2800" b="1" dirty="0"/>
            <a:t> </a:t>
          </a:r>
          <a:r>
            <a:rPr lang="es-ES" sz="2800" b="1" dirty="0" err="1"/>
            <a:t>Socials</a:t>
          </a:r>
          <a:r>
            <a:rPr lang="es-ES" sz="2800" b="1" dirty="0"/>
            <a:t> </a:t>
          </a:r>
        </a:p>
      </dgm:t>
    </dgm:pt>
    <dgm:pt modelId="{82153F42-5BF2-466B-B850-AF7B0C994DDF}" type="parTrans" cxnId="{89E4B9EB-EBD9-45C9-8F3D-85CAA3749D05}">
      <dgm:prSet/>
      <dgm:spPr/>
      <dgm:t>
        <a:bodyPr/>
        <a:lstStyle/>
        <a:p>
          <a:endParaRPr lang="es-ES"/>
        </a:p>
      </dgm:t>
    </dgm:pt>
    <dgm:pt modelId="{E1221EB3-CB76-4C93-9EFA-99D5C18A2B3C}" type="sibTrans" cxnId="{89E4B9EB-EBD9-45C9-8F3D-85CAA3749D05}">
      <dgm:prSet/>
      <dgm:spPr/>
      <dgm:t>
        <a:bodyPr/>
        <a:lstStyle/>
        <a:p>
          <a:endParaRPr lang="es-ES"/>
        </a:p>
      </dgm:t>
    </dgm:pt>
    <dgm:pt modelId="{C9353541-AD36-4547-98AB-0EB7907C64F1}">
      <dgm:prSet phldrT="[Texto]" custT="1"/>
      <dgm:spPr/>
      <dgm:t>
        <a:bodyPr/>
        <a:lstStyle/>
        <a:p>
          <a:r>
            <a:rPr lang="es-ES" sz="2800" b="1" dirty="0" err="1"/>
            <a:t>Salut</a:t>
          </a:r>
          <a:r>
            <a:rPr lang="es-ES" sz="2800" b="1" dirty="0"/>
            <a:t> Mental</a:t>
          </a:r>
        </a:p>
      </dgm:t>
    </dgm:pt>
    <dgm:pt modelId="{90C17A3F-C926-481C-B4BC-7C91083C34EB}" type="parTrans" cxnId="{F92AB007-1AF6-409B-B989-C0315F059AF8}">
      <dgm:prSet/>
      <dgm:spPr/>
      <dgm:t>
        <a:bodyPr/>
        <a:lstStyle/>
        <a:p>
          <a:endParaRPr lang="es-ES"/>
        </a:p>
      </dgm:t>
    </dgm:pt>
    <dgm:pt modelId="{2E15E926-7665-4D18-9AB7-30938981EC3E}" type="sibTrans" cxnId="{F92AB007-1AF6-409B-B989-C0315F059AF8}">
      <dgm:prSet/>
      <dgm:spPr/>
      <dgm:t>
        <a:bodyPr/>
        <a:lstStyle/>
        <a:p>
          <a:endParaRPr lang="es-ES"/>
        </a:p>
      </dgm:t>
    </dgm:pt>
    <dgm:pt modelId="{3D4E3D16-A320-488C-A04C-F7649F1E4A4D}">
      <dgm:prSet phldrT="[Texto]" custT="1"/>
      <dgm:spPr/>
      <dgm:t>
        <a:bodyPr/>
        <a:lstStyle/>
        <a:p>
          <a:r>
            <a:rPr lang="es-ES" sz="2800" b="1" dirty="0" err="1"/>
            <a:t>Addiccions</a:t>
          </a:r>
          <a:endParaRPr lang="es-ES" sz="2800" b="1" dirty="0"/>
        </a:p>
      </dgm:t>
    </dgm:pt>
    <dgm:pt modelId="{D7C607D9-AB43-49DD-8AE1-A26DD9E94516}" type="parTrans" cxnId="{117671AB-9BAF-4495-B89D-11A03C959661}">
      <dgm:prSet/>
      <dgm:spPr/>
      <dgm:t>
        <a:bodyPr/>
        <a:lstStyle/>
        <a:p>
          <a:endParaRPr lang="es-ES"/>
        </a:p>
      </dgm:t>
    </dgm:pt>
    <dgm:pt modelId="{751FE26F-6082-4DDB-ABF8-26F74460405B}" type="sibTrans" cxnId="{117671AB-9BAF-4495-B89D-11A03C959661}">
      <dgm:prSet/>
      <dgm:spPr/>
      <dgm:t>
        <a:bodyPr/>
        <a:lstStyle/>
        <a:p>
          <a:endParaRPr lang="es-ES"/>
        </a:p>
      </dgm:t>
    </dgm:pt>
    <dgm:pt modelId="{BD181647-AE76-47FA-BA76-C90A39DBAFA4}">
      <dgm:prSet phldrT="[Texto]" custT="1"/>
      <dgm:spPr/>
      <dgm:t>
        <a:bodyPr/>
        <a:lstStyle/>
        <a:p>
          <a:r>
            <a:rPr lang="es-ES" sz="2800" b="1" dirty="0" err="1"/>
            <a:t>Educació</a:t>
          </a:r>
          <a:endParaRPr lang="es-ES" sz="2800" b="1" dirty="0"/>
        </a:p>
      </dgm:t>
    </dgm:pt>
    <dgm:pt modelId="{66A0F033-D96E-432E-B186-6DBDA205380D}" type="parTrans" cxnId="{E56D93E5-B10D-45E6-A16C-F933D7DA6C1C}">
      <dgm:prSet/>
      <dgm:spPr/>
      <dgm:t>
        <a:bodyPr/>
        <a:lstStyle/>
        <a:p>
          <a:endParaRPr lang="es-ES"/>
        </a:p>
      </dgm:t>
    </dgm:pt>
    <dgm:pt modelId="{610A49BC-DE96-4D7A-B948-6A8B85BBECC6}" type="sibTrans" cxnId="{E56D93E5-B10D-45E6-A16C-F933D7DA6C1C}">
      <dgm:prSet/>
      <dgm:spPr/>
      <dgm:t>
        <a:bodyPr/>
        <a:lstStyle/>
        <a:p>
          <a:endParaRPr lang="es-ES"/>
        </a:p>
      </dgm:t>
    </dgm:pt>
    <dgm:pt modelId="{D38D422F-54CC-4D55-A549-1EA3F0BF0722}">
      <dgm:prSet phldrT="[Texto]" custT="1"/>
      <dgm:spPr/>
      <dgm:t>
        <a:bodyPr/>
        <a:lstStyle/>
        <a:p>
          <a:r>
            <a:rPr lang="es-ES" sz="2800" b="1" dirty="0"/>
            <a:t>CDIAP</a:t>
          </a:r>
        </a:p>
      </dgm:t>
    </dgm:pt>
    <dgm:pt modelId="{594B7605-AFA8-4564-91A2-ACFB7575825D}" type="parTrans" cxnId="{8720B97A-A11C-4E46-A98E-EF84DA9EB4CB}">
      <dgm:prSet/>
      <dgm:spPr/>
      <dgm:t>
        <a:bodyPr/>
        <a:lstStyle/>
        <a:p>
          <a:endParaRPr lang="es-ES"/>
        </a:p>
      </dgm:t>
    </dgm:pt>
    <dgm:pt modelId="{68C86001-FA1E-440F-B26E-8F3DA4CACCAF}" type="sibTrans" cxnId="{8720B97A-A11C-4E46-A98E-EF84DA9EB4CB}">
      <dgm:prSet/>
      <dgm:spPr/>
      <dgm:t>
        <a:bodyPr/>
        <a:lstStyle/>
        <a:p>
          <a:endParaRPr lang="es-ES"/>
        </a:p>
      </dgm:t>
    </dgm:pt>
    <dgm:pt modelId="{E0A7B359-AA1D-4F2D-A0C6-025E9522E905}" type="pres">
      <dgm:prSet presAssocID="{F76D53D5-2FC3-415E-8B2A-55C459DF7031}" presName="Name0" presStyleCnt="0">
        <dgm:presLayoutVars>
          <dgm:dir/>
          <dgm:resizeHandles/>
        </dgm:presLayoutVars>
      </dgm:prSet>
      <dgm:spPr/>
    </dgm:pt>
    <dgm:pt modelId="{12171E1B-6345-442B-B8B1-A2F069A12031}" type="pres">
      <dgm:prSet presAssocID="{2A671E1C-5741-4603-9E3C-729E7EC0E00F}" presName="compNode" presStyleCnt="0"/>
      <dgm:spPr/>
    </dgm:pt>
    <dgm:pt modelId="{03DA2E39-26FF-45A1-B430-64670CC171F3}" type="pres">
      <dgm:prSet presAssocID="{2A671E1C-5741-4603-9E3C-729E7EC0E00F}" presName="dummyConnPt" presStyleCnt="0"/>
      <dgm:spPr/>
    </dgm:pt>
    <dgm:pt modelId="{15E23ADA-D0B4-4E37-A2F3-187B38A026F4}" type="pres">
      <dgm:prSet presAssocID="{2A671E1C-5741-4603-9E3C-729E7EC0E00F}" presName="node" presStyleLbl="node1" presStyleIdx="0" presStyleCnt="7">
        <dgm:presLayoutVars>
          <dgm:bulletEnabled val="1"/>
        </dgm:presLayoutVars>
      </dgm:prSet>
      <dgm:spPr/>
    </dgm:pt>
    <dgm:pt modelId="{C4F83B71-5CB9-4E66-81C7-6B645EDCEA86}" type="pres">
      <dgm:prSet presAssocID="{0FDF2E91-E99F-469B-A2D9-B16EC0689D5F}" presName="sibTrans" presStyleLbl="bgSibTrans2D1" presStyleIdx="0" presStyleCnt="6"/>
      <dgm:spPr/>
    </dgm:pt>
    <dgm:pt modelId="{CE8ECC74-3D97-482E-B393-E59CCEEF7E27}" type="pres">
      <dgm:prSet presAssocID="{71FED262-FE50-4755-B44C-768F67729C02}" presName="compNode" presStyleCnt="0"/>
      <dgm:spPr/>
    </dgm:pt>
    <dgm:pt modelId="{695494B6-E1E3-4E16-9C82-FE029E2F157F}" type="pres">
      <dgm:prSet presAssocID="{71FED262-FE50-4755-B44C-768F67729C02}" presName="dummyConnPt" presStyleCnt="0"/>
      <dgm:spPr/>
    </dgm:pt>
    <dgm:pt modelId="{B1A20D64-525C-4CC2-8762-68ECD990A8B5}" type="pres">
      <dgm:prSet presAssocID="{71FED262-FE50-4755-B44C-768F67729C02}" presName="node" presStyleLbl="node1" presStyleIdx="1" presStyleCnt="7" custScaleX="121713">
        <dgm:presLayoutVars>
          <dgm:bulletEnabled val="1"/>
        </dgm:presLayoutVars>
      </dgm:prSet>
      <dgm:spPr/>
    </dgm:pt>
    <dgm:pt modelId="{4C44F10C-61B3-4682-B940-0BC43096217A}" type="pres">
      <dgm:prSet presAssocID="{30D9AFA7-5CC0-448B-873C-F756B726DA22}" presName="sibTrans" presStyleLbl="bgSibTrans2D1" presStyleIdx="1" presStyleCnt="6"/>
      <dgm:spPr/>
    </dgm:pt>
    <dgm:pt modelId="{B57B67D3-5A77-44F6-A750-F8622E94B10D}" type="pres">
      <dgm:prSet presAssocID="{C7E6E6C9-FD0E-408D-8707-0B9B7867047D}" presName="compNode" presStyleCnt="0"/>
      <dgm:spPr/>
    </dgm:pt>
    <dgm:pt modelId="{908EB0CC-0974-4EE2-B9A6-1EA84080D382}" type="pres">
      <dgm:prSet presAssocID="{C7E6E6C9-FD0E-408D-8707-0B9B7867047D}" presName="dummyConnPt" presStyleCnt="0"/>
      <dgm:spPr/>
    </dgm:pt>
    <dgm:pt modelId="{8F79F1F3-68F5-4496-9B79-34A502649D8C}" type="pres">
      <dgm:prSet presAssocID="{C7E6E6C9-FD0E-408D-8707-0B9B7867047D}" presName="node" presStyleLbl="node1" presStyleIdx="2" presStyleCnt="7">
        <dgm:presLayoutVars>
          <dgm:bulletEnabled val="1"/>
        </dgm:presLayoutVars>
      </dgm:prSet>
      <dgm:spPr/>
    </dgm:pt>
    <dgm:pt modelId="{26257543-4979-46D1-9048-64960731FAD7}" type="pres">
      <dgm:prSet presAssocID="{E1221EB3-CB76-4C93-9EFA-99D5C18A2B3C}" presName="sibTrans" presStyleLbl="bgSibTrans2D1" presStyleIdx="2" presStyleCnt="6"/>
      <dgm:spPr/>
    </dgm:pt>
    <dgm:pt modelId="{B4244778-D93A-4237-8196-B404C52300B5}" type="pres">
      <dgm:prSet presAssocID="{C9353541-AD36-4547-98AB-0EB7907C64F1}" presName="compNode" presStyleCnt="0"/>
      <dgm:spPr/>
    </dgm:pt>
    <dgm:pt modelId="{CEFE3F12-B097-4310-B758-57CF8CB247E3}" type="pres">
      <dgm:prSet presAssocID="{C9353541-AD36-4547-98AB-0EB7907C64F1}" presName="dummyConnPt" presStyleCnt="0"/>
      <dgm:spPr/>
    </dgm:pt>
    <dgm:pt modelId="{7E2174FB-CC17-462D-9912-EA0BD4BCB5C8}" type="pres">
      <dgm:prSet presAssocID="{C9353541-AD36-4547-98AB-0EB7907C64F1}" presName="node" presStyleLbl="node1" presStyleIdx="3" presStyleCnt="7">
        <dgm:presLayoutVars>
          <dgm:bulletEnabled val="1"/>
        </dgm:presLayoutVars>
      </dgm:prSet>
      <dgm:spPr/>
    </dgm:pt>
    <dgm:pt modelId="{29444170-9647-428A-B365-571DA58373D9}" type="pres">
      <dgm:prSet presAssocID="{2E15E926-7665-4D18-9AB7-30938981EC3E}" presName="sibTrans" presStyleLbl="bgSibTrans2D1" presStyleIdx="3" presStyleCnt="6"/>
      <dgm:spPr/>
    </dgm:pt>
    <dgm:pt modelId="{1CBF67B5-486E-4FAD-ADDD-97C5862B30F3}" type="pres">
      <dgm:prSet presAssocID="{3D4E3D16-A320-488C-A04C-F7649F1E4A4D}" presName="compNode" presStyleCnt="0"/>
      <dgm:spPr/>
    </dgm:pt>
    <dgm:pt modelId="{9E0F4232-976E-4270-9030-F069B5BCF873}" type="pres">
      <dgm:prSet presAssocID="{3D4E3D16-A320-488C-A04C-F7649F1E4A4D}" presName="dummyConnPt" presStyleCnt="0"/>
      <dgm:spPr/>
    </dgm:pt>
    <dgm:pt modelId="{54723419-9CD3-441C-9B1C-E878DE64F9D1}" type="pres">
      <dgm:prSet presAssocID="{3D4E3D16-A320-488C-A04C-F7649F1E4A4D}" presName="node" presStyleLbl="node1" presStyleIdx="4" presStyleCnt="7">
        <dgm:presLayoutVars>
          <dgm:bulletEnabled val="1"/>
        </dgm:presLayoutVars>
      </dgm:prSet>
      <dgm:spPr/>
    </dgm:pt>
    <dgm:pt modelId="{BAC8FC6A-11FB-4B63-9AAB-B2B6B8E1E131}" type="pres">
      <dgm:prSet presAssocID="{751FE26F-6082-4DDB-ABF8-26F74460405B}" presName="sibTrans" presStyleLbl="bgSibTrans2D1" presStyleIdx="4" presStyleCnt="6"/>
      <dgm:spPr/>
    </dgm:pt>
    <dgm:pt modelId="{B7A24F99-1A03-4C7E-A6F8-9B1C144A9CBE}" type="pres">
      <dgm:prSet presAssocID="{BD181647-AE76-47FA-BA76-C90A39DBAFA4}" presName="compNode" presStyleCnt="0"/>
      <dgm:spPr/>
    </dgm:pt>
    <dgm:pt modelId="{27A05795-4AAF-49C9-B786-CFCB5F2B305B}" type="pres">
      <dgm:prSet presAssocID="{BD181647-AE76-47FA-BA76-C90A39DBAFA4}" presName="dummyConnPt" presStyleCnt="0"/>
      <dgm:spPr/>
    </dgm:pt>
    <dgm:pt modelId="{CDA89AE0-127D-4A73-AF55-137A4406DCE3}" type="pres">
      <dgm:prSet presAssocID="{BD181647-AE76-47FA-BA76-C90A39DBAFA4}" presName="node" presStyleLbl="node1" presStyleIdx="5" presStyleCnt="7">
        <dgm:presLayoutVars>
          <dgm:bulletEnabled val="1"/>
        </dgm:presLayoutVars>
      </dgm:prSet>
      <dgm:spPr/>
    </dgm:pt>
    <dgm:pt modelId="{4A326C15-8EFE-4823-9529-56288F420FD7}" type="pres">
      <dgm:prSet presAssocID="{610A49BC-DE96-4D7A-B948-6A8B85BBECC6}" presName="sibTrans" presStyleLbl="bgSibTrans2D1" presStyleIdx="5" presStyleCnt="6"/>
      <dgm:spPr/>
    </dgm:pt>
    <dgm:pt modelId="{E805022C-9879-432B-81A5-958C319DBDEE}" type="pres">
      <dgm:prSet presAssocID="{D38D422F-54CC-4D55-A549-1EA3F0BF0722}" presName="compNode" presStyleCnt="0"/>
      <dgm:spPr/>
    </dgm:pt>
    <dgm:pt modelId="{A2BE4666-FB34-4655-BF3F-AED1063CA47A}" type="pres">
      <dgm:prSet presAssocID="{D38D422F-54CC-4D55-A549-1EA3F0BF0722}" presName="dummyConnPt" presStyleCnt="0"/>
      <dgm:spPr/>
    </dgm:pt>
    <dgm:pt modelId="{7B6D031F-EE46-44F0-83B4-630679935C6C}" type="pres">
      <dgm:prSet presAssocID="{D38D422F-54CC-4D55-A549-1EA3F0BF0722}" presName="node" presStyleLbl="node1" presStyleIdx="6" presStyleCnt="7">
        <dgm:presLayoutVars>
          <dgm:bulletEnabled val="1"/>
        </dgm:presLayoutVars>
      </dgm:prSet>
      <dgm:spPr/>
    </dgm:pt>
  </dgm:ptLst>
  <dgm:cxnLst>
    <dgm:cxn modelId="{5CFBD002-5E2A-4FBC-988B-0805F3CD8F32}" type="presOf" srcId="{0FDF2E91-E99F-469B-A2D9-B16EC0689D5F}" destId="{C4F83B71-5CB9-4E66-81C7-6B645EDCEA86}" srcOrd="0" destOrd="0" presId="urn:microsoft.com/office/officeart/2005/8/layout/bProcess4"/>
    <dgm:cxn modelId="{F92AB007-1AF6-409B-B989-C0315F059AF8}" srcId="{F76D53D5-2FC3-415E-8B2A-55C459DF7031}" destId="{C9353541-AD36-4547-98AB-0EB7907C64F1}" srcOrd="3" destOrd="0" parTransId="{90C17A3F-C926-481C-B4BC-7C91083C34EB}" sibTransId="{2E15E926-7665-4D18-9AB7-30938981EC3E}"/>
    <dgm:cxn modelId="{C0C20115-EB40-43AC-8C50-A81BE7EBA452}" srcId="{F76D53D5-2FC3-415E-8B2A-55C459DF7031}" destId="{71FED262-FE50-4755-B44C-768F67729C02}" srcOrd="1" destOrd="0" parTransId="{20CDD0C3-0104-4BAE-AA14-546F9B6E4005}" sibTransId="{30D9AFA7-5CC0-448B-873C-F756B726DA22}"/>
    <dgm:cxn modelId="{E9722221-E327-4055-841C-992A1B429CAB}" type="presOf" srcId="{D38D422F-54CC-4D55-A549-1EA3F0BF0722}" destId="{7B6D031F-EE46-44F0-83B4-630679935C6C}" srcOrd="0" destOrd="0" presId="urn:microsoft.com/office/officeart/2005/8/layout/bProcess4"/>
    <dgm:cxn modelId="{50108E41-B61E-4BFF-ABF9-C0CFA6E36EAF}" type="presOf" srcId="{2A671E1C-5741-4603-9E3C-729E7EC0E00F}" destId="{15E23ADA-D0B4-4E37-A2F3-187B38A026F4}" srcOrd="0" destOrd="0" presId="urn:microsoft.com/office/officeart/2005/8/layout/bProcess4"/>
    <dgm:cxn modelId="{8D42B743-9864-4099-92A5-774ABC63A22E}" type="presOf" srcId="{3D4E3D16-A320-488C-A04C-F7649F1E4A4D}" destId="{54723419-9CD3-441C-9B1C-E878DE64F9D1}" srcOrd="0" destOrd="0" presId="urn:microsoft.com/office/officeart/2005/8/layout/bProcess4"/>
    <dgm:cxn modelId="{2C0F5A45-CA8E-4A23-95E6-522944FDBAAB}" type="presOf" srcId="{C7E6E6C9-FD0E-408D-8707-0B9B7867047D}" destId="{8F79F1F3-68F5-4496-9B79-34A502649D8C}" srcOrd="0" destOrd="0" presId="urn:microsoft.com/office/officeart/2005/8/layout/bProcess4"/>
    <dgm:cxn modelId="{4A9E2F6B-3E51-469F-A9DD-98D4E8121E54}" type="presOf" srcId="{BD181647-AE76-47FA-BA76-C90A39DBAFA4}" destId="{CDA89AE0-127D-4A73-AF55-137A4406DCE3}" srcOrd="0" destOrd="0" presId="urn:microsoft.com/office/officeart/2005/8/layout/bProcess4"/>
    <dgm:cxn modelId="{AD02DD6D-03EE-4632-BDA5-AB53C31ADE95}" type="presOf" srcId="{71FED262-FE50-4755-B44C-768F67729C02}" destId="{B1A20D64-525C-4CC2-8762-68ECD990A8B5}" srcOrd="0" destOrd="0" presId="urn:microsoft.com/office/officeart/2005/8/layout/bProcess4"/>
    <dgm:cxn modelId="{8720B97A-A11C-4E46-A98E-EF84DA9EB4CB}" srcId="{F76D53D5-2FC3-415E-8B2A-55C459DF7031}" destId="{D38D422F-54CC-4D55-A549-1EA3F0BF0722}" srcOrd="6" destOrd="0" parTransId="{594B7605-AFA8-4564-91A2-ACFB7575825D}" sibTransId="{68C86001-FA1E-440F-B26E-8F3DA4CACCAF}"/>
    <dgm:cxn modelId="{7AD70F85-9B42-4AB9-A171-CF83422E2F13}" type="presOf" srcId="{E1221EB3-CB76-4C93-9EFA-99D5C18A2B3C}" destId="{26257543-4979-46D1-9048-64960731FAD7}" srcOrd="0" destOrd="0" presId="urn:microsoft.com/office/officeart/2005/8/layout/bProcess4"/>
    <dgm:cxn modelId="{79112A92-504F-4C45-B991-FE15C6BD88F9}" type="presOf" srcId="{2E15E926-7665-4D18-9AB7-30938981EC3E}" destId="{29444170-9647-428A-B365-571DA58373D9}" srcOrd="0" destOrd="0" presId="urn:microsoft.com/office/officeart/2005/8/layout/bProcess4"/>
    <dgm:cxn modelId="{8DA27098-1C6F-4BEC-ACF1-9C31ADD43A13}" type="presOf" srcId="{F76D53D5-2FC3-415E-8B2A-55C459DF7031}" destId="{E0A7B359-AA1D-4F2D-A0C6-025E9522E905}" srcOrd="0" destOrd="0" presId="urn:microsoft.com/office/officeart/2005/8/layout/bProcess4"/>
    <dgm:cxn modelId="{ED496B9B-1D26-46EC-A412-C0C952119F7E}" type="presOf" srcId="{C9353541-AD36-4547-98AB-0EB7907C64F1}" destId="{7E2174FB-CC17-462D-9912-EA0BD4BCB5C8}" srcOrd="0" destOrd="0" presId="urn:microsoft.com/office/officeart/2005/8/layout/bProcess4"/>
    <dgm:cxn modelId="{436EC0A2-4D9A-4813-82ED-D64CF7E8473D}" type="presOf" srcId="{30D9AFA7-5CC0-448B-873C-F756B726DA22}" destId="{4C44F10C-61B3-4682-B940-0BC43096217A}" srcOrd="0" destOrd="0" presId="urn:microsoft.com/office/officeart/2005/8/layout/bProcess4"/>
    <dgm:cxn modelId="{117671AB-9BAF-4495-B89D-11A03C959661}" srcId="{F76D53D5-2FC3-415E-8B2A-55C459DF7031}" destId="{3D4E3D16-A320-488C-A04C-F7649F1E4A4D}" srcOrd="4" destOrd="0" parTransId="{D7C607D9-AB43-49DD-8AE1-A26DD9E94516}" sibTransId="{751FE26F-6082-4DDB-ABF8-26F74460405B}"/>
    <dgm:cxn modelId="{F4381CCA-6226-4984-9913-52DC3507F009}" type="presOf" srcId="{751FE26F-6082-4DDB-ABF8-26F74460405B}" destId="{BAC8FC6A-11FB-4B63-9AAB-B2B6B8E1E131}" srcOrd="0" destOrd="0" presId="urn:microsoft.com/office/officeart/2005/8/layout/bProcess4"/>
    <dgm:cxn modelId="{6082B8CA-1F4F-4D19-8BC8-D08DBD8586BE}" type="presOf" srcId="{610A49BC-DE96-4D7A-B948-6A8B85BBECC6}" destId="{4A326C15-8EFE-4823-9529-56288F420FD7}" srcOrd="0" destOrd="0" presId="urn:microsoft.com/office/officeart/2005/8/layout/bProcess4"/>
    <dgm:cxn modelId="{0C0357DF-CC43-4A71-B34C-4228104C3A3D}" srcId="{F76D53D5-2FC3-415E-8B2A-55C459DF7031}" destId="{2A671E1C-5741-4603-9E3C-729E7EC0E00F}" srcOrd="0" destOrd="0" parTransId="{D5C588E6-F592-4AAE-BA8D-1C8E966E89D6}" sibTransId="{0FDF2E91-E99F-469B-A2D9-B16EC0689D5F}"/>
    <dgm:cxn modelId="{E56D93E5-B10D-45E6-A16C-F933D7DA6C1C}" srcId="{F76D53D5-2FC3-415E-8B2A-55C459DF7031}" destId="{BD181647-AE76-47FA-BA76-C90A39DBAFA4}" srcOrd="5" destOrd="0" parTransId="{66A0F033-D96E-432E-B186-6DBDA205380D}" sibTransId="{610A49BC-DE96-4D7A-B948-6A8B85BBECC6}"/>
    <dgm:cxn modelId="{89E4B9EB-EBD9-45C9-8F3D-85CAA3749D05}" srcId="{F76D53D5-2FC3-415E-8B2A-55C459DF7031}" destId="{C7E6E6C9-FD0E-408D-8707-0B9B7867047D}" srcOrd="2" destOrd="0" parTransId="{82153F42-5BF2-466B-B850-AF7B0C994DDF}" sibTransId="{E1221EB3-CB76-4C93-9EFA-99D5C18A2B3C}"/>
    <dgm:cxn modelId="{CEE8E384-874B-4A24-84A6-96B3B82759F1}" type="presParOf" srcId="{E0A7B359-AA1D-4F2D-A0C6-025E9522E905}" destId="{12171E1B-6345-442B-B8B1-A2F069A12031}" srcOrd="0" destOrd="0" presId="urn:microsoft.com/office/officeart/2005/8/layout/bProcess4"/>
    <dgm:cxn modelId="{D75082CD-6779-4472-8D33-BC4AA12E32A7}" type="presParOf" srcId="{12171E1B-6345-442B-B8B1-A2F069A12031}" destId="{03DA2E39-26FF-45A1-B430-64670CC171F3}" srcOrd="0" destOrd="0" presId="urn:microsoft.com/office/officeart/2005/8/layout/bProcess4"/>
    <dgm:cxn modelId="{1E8B4180-3C81-40B0-9FF8-C54CD4C84AE8}" type="presParOf" srcId="{12171E1B-6345-442B-B8B1-A2F069A12031}" destId="{15E23ADA-D0B4-4E37-A2F3-187B38A026F4}" srcOrd="1" destOrd="0" presId="urn:microsoft.com/office/officeart/2005/8/layout/bProcess4"/>
    <dgm:cxn modelId="{80A52796-474C-4335-8369-A02E1291EB8D}" type="presParOf" srcId="{E0A7B359-AA1D-4F2D-A0C6-025E9522E905}" destId="{C4F83B71-5CB9-4E66-81C7-6B645EDCEA86}" srcOrd="1" destOrd="0" presId="urn:microsoft.com/office/officeart/2005/8/layout/bProcess4"/>
    <dgm:cxn modelId="{394DFEE3-5D42-48BD-A990-29728D32E09B}" type="presParOf" srcId="{E0A7B359-AA1D-4F2D-A0C6-025E9522E905}" destId="{CE8ECC74-3D97-482E-B393-E59CCEEF7E27}" srcOrd="2" destOrd="0" presId="urn:microsoft.com/office/officeart/2005/8/layout/bProcess4"/>
    <dgm:cxn modelId="{D759D100-EEC1-4942-8FD7-B522691FB755}" type="presParOf" srcId="{CE8ECC74-3D97-482E-B393-E59CCEEF7E27}" destId="{695494B6-E1E3-4E16-9C82-FE029E2F157F}" srcOrd="0" destOrd="0" presId="urn:microsoft.com/office/officeart/2005/8/layout/bProcess4"/>
    <dgm:cxn modelId="{18AD5F26-3314-4015-8873-5BDD2AF5EB44}" type="presParOf" srcId="{CE8ECC74-3D97-482E-B393-E59CCEEF7E27}" destId="{B1A20D64-525C-4CC2-8762-68ECD990A8B5}" srcOrd="1" destOrd="0" presId="urn:microsoft.com/office/officeart/2005/8/layout/bProcess4"/>
    <dgm:cxn modelId="{88485FD2-3634-41CF-A9C5-7B5EC2BC98E9}" type="presParOf" srcId="{E0A7B359-AA1D-4F2D-A0C6-025E9522E905}" destId="{4C44F10C-61B3-4682-B940-0BC43096217A}" srcOrd="3" destOrd="0" presId="urn:microsoft.com/office/officeart/2005/8/layout/bProcess4"/>
    <dgm:cxn modelId="{C39950A3-2C92-43DE-B9E3-A3674EE766A1}" type="presParOf" srcId="{E0A7B359-AA1D-4F2D-A0C6-025E9522E905}" destId="{B57B67D3-5A77-44F6-A750-F8622E94B10D}" srcOrd="4" destOrd="0" presId="urn:microsoft.com/office/officeart/2005/8/layout/bProcess4"/>
    <dgm:cxn modelId="{A0E97868-D8DC-4009-A8A7-DE7288CD9C8E}" type="presParOf" srcId="{B57B67D3-5A77-44F6-A750-F8622E94B10D}" destId="{908EB0CC-0974-4EE2-B9A6-1EA84080D382}" srcOrd="0" destOrd="0" presId="urn:microsoft.com/office/officeart/2005/8/layout/bProcess4"/>
    <dgm:cxn modelId="{59442866-7092-4F25-9D7E-6F609CD0AC34}" type="presParOf" srcId="{B57B67D3-5A77-44F6-A750-F8622E94B10D}" destId="{8F79F1F3-68F5-4496-9B79-34A502649D8C}" srcOrd="1" destOrd="0" presId="urn:microsoft.com/office/officeart/2005/8/layout/bProcess4"/>
    <dgm:cxn modelId="{B8371FC2-3D07-48C0-930C-79D7FB9EF7B2}" type="presParOf" srcId="{E0A7B359-AA1D-4F2D-A0C6-025E9522E905}" destId="{26257543-4979-46D1-9048-64960731FAD7}" srcOrd="5" destOrd="0" presId="urn:microsoft.com/office/officeart/2005/8/layout/bProcess4"/>
    <dgm:cxn modelId="{8344D7B4-DB5C-4CB1-BAF8-DD1FBF01D210}" type="presParOf" srcId="{E0A7B359-AA1D-4F2D-A0C6-025E9522E905}" destId="{B4244778-D93A-4237-8196-B404C52300B5}" srcOrd="6" destOrd="0" presId="urn:microsoft.com/office/officeart/2005/8/layout/bProcess4"/>
    <dgm:cxn modelId="{13041F6C-68EE-4D05-8D83-530726C3CF68}" type="presParOf" srcId="{B4244778-D93A-4237-8196-B404C52300B5}" destId="{CEFE3F12-B097-4310-B758-57CF8CB247E3}" srcOrd="0" destOrd="0" presId="urn:microsoft.com/office/officeart/2005/8/layout/bProcess4"/>
    <dgm:cxn modelId="{0EE1E7AB-1F2D-409F-9F1C-8C0D4AFBDA14}" type="presParOf" srcId="{B4244778-D93A-4237-8196-B404C52300B5}" destId="{7E2174FB-CC17-462D-9912-EA0BD4BCB5C8}" srcOrd="1" destOrd="0" presId="urn:microsoft.com/office/officeart/2005/8/layout/bProcess4"/>
    <dgm:cxn modelId="{12D1D916-2413-4326-9054-9585EA46B51C}" type="presParOf" srcId="{E0A7B359-AA1D-4F2D-A0C6-025E9522E905}" destId="{29444170-9647-428A-B365-571DA58373D9}" srcOrd="7" destOrd="0" presId="urn:microsoft.com/office/officeart/2005/8/layout/bProcess4"/>
    <dgm:cxn modelId="{B3151E19-6C3B-4CB1-97F3-D2A58C8449C6}" type="presParOf" srcId="{E0A7B359-AA1D-4F2D-A0C6-025E9522E905}" destId="{1CBF67B5-486E-4FAD-ADDD-97C5862B30F3}" srcOrd="8" destOrd="0" presId="urn:microsoft.com/office/officeart/2005/8/layout/bProcess4"/>
    <dgm:cxn modelId="{E9533EF4-84F8-46EF-B171-FE5AF1D8D7A4}" type="presParOf" srcId="{1CBF67B5-486E-4FAD-ADDD-97C5862B30F3}" destId="{9E0F4232-976E-4270-9030-F069B5BCF873}" srcOrd="0" destOrd="0" presId="urn:microsoft.com/office/officeart/2005/8/layout/bProcess4"/>
    <dgm:cxn modelId="{B1044017-6904-4EDE-9F1E-5443E53BBB06}" type="presParOf" srcId="{1CBF67B5-486E-4FAD-ADDD-97C5862B30F3}" destId="{54723419-9CD3-441C-9B1C-E878DE64F9D1}" srcOrd="1" destOrd="0" presId="urn:microsoft.com/office/officeart/2005/8/layout/bProcess4"/>
    <dgm:cxn modelId="{F0A65127-9D69-4C46-A3DE-BD39E9DE48CB}" type="presParOf" srcId="{E0A7B359-AA1D-4F2D-A0C6-025E9522E905}" destId="{BAC8FC6A-11FB-4B63-9AAB-B2B6B8E1E131}" srcOrd="9" destOrd="0" presId="urn:microsoft.com/office/officeart/2005/8/layout/bProcess4"/>
    <dgm:cxn modelId="{877A28BD-FC95-4160-9C2F-A6111FE0CC65}" type="presParOf" srcId="{E0A7B359-AA1D-4F2D-A0C6-025E9522E905}" destId="{B7A24F99-1A03-4C7E-A6F8-9B1C144A9CBE}" srcOrd="10" destOrd="0" presId="urn:microsoft.com/office/officeart/2005/8/layout/bProcess4"/>
    <dgm:cxn modelId="{CEFDEF49-70DC-41AB-BB2F-8A840ECF69F9}" type="presParOf" srcId="{B7A24F99-1A03-4C7E-A6F8-9B1C144A9CBE}" destId="{27A05795-4AAF-49C9-B786-CFCB5F2B305B}" srcOrd="0" destOrd="0" presId="urn:microsoft.com/office/officeart/2005/8/layout/bProcess4"/>
    <dgm:cxn modelId="{1A772F9D-CA99-4961-BC66-EAB52348309C}" type="presParOf" srcId="{B7A24F99-1A03-4C7E-A6F8-9B1C144A9CBE}" destId="{CDA89AE0-127D-4A73-AF55-137A4406DCE3}" srcOrd="1" destOrd="0" presId="urn:microsoft.com/office/officeart/2005/8/layout/bProcess4"/>
    <dgm:cxn modelId="{5B87F921-2BC6-4F1B-B8EB-0234BE5D14CF}" type="presParOf" srcId="{E0A7B359-AA1D-4F2D-A0C6-025E9522E905}" destId="{4A326C15-8EFE-4823-9529-56288F420FD7}" srcOrd="11" destOrd="0" presId="urn:microsoft.com/office/officeart/2005/8/layout/bProcess4"/>
    <dgm:cxn modelId="{2520F6E1-6327-4873-A1BC-3D7892093847}" type="presParOf" srcId="{E0A7B359-AA1D-4F2D-A0C6-025E9522E905}" destId="{E805022C-9879-432B-81A5-958C319DBDEE}" srcOrd="12" destOrd="0" presId="urn:microsoft.com/office/officeart/2005/8/layout/bProcess4"/>
    <dgm:cxn modelId="{461F42E9-ADA6-4D97-A183-2E99069DD775}" type="presParOf" srcId="{E805022C-9879-432B-81A5-958C319DBDEE}" destId="{A2BE4666-FB34-4655-BF3F-AED1063CA47A}" srcOrd="0" destOrd="0" presId="urn:microsoft.com/office/officeart/2005/8/layout/bProcess4"/>
    <dgm:cxn modelId="{DC33426D-E987-45C0-B441-9568C1C41BA1}" type="presParOf" srcId="{E805022C-9879-432B-81A5-958C319DBDEE}" destId="{7B6D031F-EE46-44F0-83B4-630679935C6C}"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B05921-4E21-4B4F-AAAF-AC977FC89AFB}">
      <dsp:nvSpPr>
        <dsp:cNvPr id="0" name=""/>
        <dsp:cNvSpPr/>
      </dsp:nvSpPr>
      <dsp:spPr>
        <a:xfrm>
          <a:off x="2504369" y="406322"/>
          <a:ext cx="2528082" cy="1098247"/>
        </a:xfrm>
        <a:prstGeom prst="ellipse">
          <a:avLst/>
        </a:prstGeom>
        <a:gradFill rotWithShape="0">
          <a:gsLst>
            <a:gs pos="0">
              <a:schemeClr val="accent4">
                <a:alpha val="50000"/>
                <a:hueOff val="0"/>
                <a:satOff val="0"/>
                <a:lumOff val="0"/>
                <a:alphaOff val="0"/>
                <a:satMod val="103000"/>
                <a:lumMod val="102000"/>
                <a:tint val="94000"/>
              </a:schemeClr>
            </a:gs>
            <a:gs pos="50000">
              <a:schemeClr val="accent4">
                <a:alpha val="50000"/>
                <a:hueOff val="0"/>
                <a:satOff val="0"/>
                <a:lumOff val="0"/>
                <a:alphaOff val="0"/>
                <a:satMod val="110000"/>
                <a:lumMod val="100000"/>
                <a:shade val="100000"/>
              </a:schemeClr>
            </a:gs>
            <a:gs pos="100000">
              <a:schemeClr val="accent4">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err="1">
              <a:latin typeface="Arial" pitchFamily="34" charset="0"/>
              <a:cs typeface="Arial" pitchFamily="34" charset="0"/>
            </a:rPr>
            <a:t>Hospitalització</a:t>
          </a:r>
          <a:r>
            <a:rPr lang="es-ES" sz="2000" b="1" kern="1200" dirty="0">
              <a:latin typeface="Arial" pitchFamily="34" charset="0"/>
              <a:cs typeface="Arial" pitchFamily="34" charset="0"/>
            </a:rPr>
            <a:t> flexible i </a:t>
          </a:r>
          <a:r>
            <a:rPr lang="es-ES" sz="2000" b="1" kern="1200" dirty="0" err="1">
              <a:latin typeface="Arial" pitchFamily="34" charset="0"/>
              <a:cs typeface="Arial" pitchFamily="34" charset="0"/>
            </a:rPr>
            <a:t>dinàmica</a:t>
          </a:r>
          <a:endParaRPr lang="es-ES" sz="2000" b="1" kern="1200" dirty="0">
            <a:latin typeface="Arial" pitchFamily="34" charset="0"/>
            <a:cs typeface="Arial" pitchFamily="34" charset="0"/>
          </a:endParaRPr>
        </a:p>
      </dsp:txBody>
      <dsp:txXfrm>
        <a:off x="2874598" y="567157"/>
        <a:ext cx="1787624" cy="776577"/>
      </dsp:txXfrm>
    </dsp:sp>
    <dsp:sp modelId="{A5136077-71BE-4CE9-9FE9-2D20A03EEDE2}">
      <dsp:nvSpPr>
        <dsp:cNvPr id="0" name=""/>
        <dsp:cNvSpPr/>
      </dsp:nvSpPr>
      <dsp:spPr>
        <a:xfrm>
          <a:off x="1762759" y="1948791"/>
          <a:ext cx="3947287" cy="1858455"/>
        </a:xfrm>
        <a:prstGeom prst="ellipse">
          <a:avLst/>
        </a:prstGeom>
        <a:solidFill>
          <a:schemeClr val="accent2">
            <a:lumMod val="60000"/>
            <a:lumOff val="40000"/>
          </a:schemeClr>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s-ES" sz="2800" b="1" kern="1200" dirty="0" err="1">
              <a:latin typeface="Arial" pitchFamily="34" charset="0"/>
              <a:cs typeface="Arial" pitchFamily="34" charset="0"/>
            </a:rPr>
            <a:t>Automedicació</a:t>
          </a:r>
          <a:r>
            <a:rPr lang="es-ES" sz="2800" b="1" kern="1200" dirty="0">
              <a:latin typeface="Arial" pitchFamily="34" charset="0"/>
              <a:cs typeface="Arial" pitchFamily="34" charset="0"/>
            </a:rPr>
            <a:t> Usuari </a:t>
          </a:r>
          <a:r>
            <a:rPr lang="es-ES" sz="2800" b="1" kern="1200" dirty="0" err="1">
              <a:latin typeface="Arial" pitchFamily="34" charset="0"/>
              <a:cs typeface="Arial" pitchFamily="34" charset="0"/>
            </a:rPr>
            <a:t>expert</a:t>
          </a:r>
          <a:endParaRPr lang="es-ES" sz="2800" b="1" kern="1200" dirty="0">
            <a:latin typeface="Arial" pitchFamily="34" charset="0"/>
            <a:cs typeface="Arial" pitchFamily="34" charset="0"/>
          </a:endParaRPr>
        </a:p>
      </dsp:txBody>
      <dsp:txXfrm>
        <a:off x="2340826" y="2220955"/>
        <a:ext cx="2791153" cy="1314127"/>
      </dsp:txXfrm>
    </dsp:sp>
    <dsp:sp modelId="{30968570-BFD4-4D4F-933F-F6135BD3CF36}">
      <dsp:nvSpPr>
        <dsp:cNvPr id="0" name=""/>
        <dsp:cNvSpPr/>
      </dsp:nvSpPr>
      <dsp:spPr>
        <a:xfrm>
          <a:off x="4524364" y="857189"/>
          <a:ext cx="4111760" cy="1858455"/>
        </a:xfrm>
        <a:prstGeom prst="ellipse">
          <a:avLst/>
        </a:prstGeom>
        <a:gradFill rotWithShape="0">
          <a:gsLst>
            <a:gs pos="0">
              <a:schemeClr val="accent4">
                <a:alpha val="50000"/>
                <a:hueOff val="6930461"/>
                <a:satOff val="-31979"/>
                <a:lumOff val="1177"/>
                <a:alphaOff val="0"/>
                <a:satMod val="103000"/>
                <a:lumMod val="102000"/>
                <a:tint val="94000"/>
              </a:schemeClr>
            </a:gs>
            <a:gs pos="50000">
              <a:schemeClr val="accent4">
                <a:alpha val="50000"/>
                <a:hueOff val="6930461"/>
                <a:satOff val="-31979"/>
                <a:lumOff val="1177"/>
                <a:alphaOff val="0"/>
                <a:satMod val="110000"/>
                <a:lumMod val="100000"/>
                <a:shade val="100000"/>
              </a:schemeClr>
            </a:gs>
            <a:gs pos="100000">
              <a:schemeClr val="accent4">
                <a:alpha val="50000"/>
                <a:hueOff val="6930461"/>
                <a:satOff val="-31979"/>
                <a:lumOff val="1177"/>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err="1">
              <a:latin typeface="Arial" pitchFamily="34" charset="0"/>
              <a:cs typeface="Arial" pitchFamily="34" charset="0"/>
            </a:rPr>
            <a:t>Vinculació</a:t>
          </a:r>
          <a:r>
            <a:rPr lang="es-ES" sz="2000" b="1" kern="1200" dirty="0">
              <a:latin typeface="Arial" pitchFamily="34" charset="0"/>
              <a:cs typeface="Arial" pitchFamily="34" charset="0"/>
            </a:rPr>
            <a:t> </a:t>
          </a:r>
          <a:r>
            <a:rPr lang="es-ES" sz="2000" b="1" kern="1200" dirty="0" err="1">
              <a:latin typeface="Arial" pitchFamily="34" charset="0"/>
              <a:cs typeface="Arial" pitchFamily="34" charset="0"/>
            </a:rPr>
            <a:t>simultània</a:t>
          </a:r>
          <a:r>
            <a:rPr lang="es-ES" sz="2000" b="1" kern="1200" dirty="0">
              <a:latin typeface="Arial" pitchFamily="34" charset="0"/>
              <a:cs typeface="Arial" pitchFamily="34" charset="0"/>
            </a:rPr>
            <a:t>: </a:t>
          </a:r>
          <a:r>
            <a:rPr lang="es-ES" sz="2000" b="0" kern="1200" dirty="0">
              <a:latin typeface="Arial" pitchFamily="34" charset="0"/>
              <a:cs typeface="Arial" pitchFamily="34" charset="0"/>
            </a:rPr>
            <a:t>S. </a:t>
          </a:r>
          <a:r>
            <a:rPr lang="es-ES" sz="2000" b="0" kern="1200" dirty="0" err="1">
              <a:latin typeface="Arial" pitchFamily="34" charset="0"/>
              <a:cs typeface="Arial" pitchFamily="34" charset="0"/>
            </a:rPr>
            <a:t>Rehab</a:t>
          </a:r>
          <a:r>
            <a:rPr lang="es-ES" sz="2000" b="0" kern="1200" dirty="0">
              <a:latin typeface="Arial" pitchFamily="34" charset="0"/>
              <a:cs typeface="Arial" pitchFamily="34" charset="0"/>
            </a:rPr>
            <a:t> </a:t>
          </a:r>
          <a:r>
            <a:rPr lang="es-ES" sz="2000" b="0" kern="1200" dirty="0" err="1">
              <a:latin typeface="Arial" pitchFamily="34" charset="0"/>
              <a:cs typeface="Arial" pitchFamily="34" charset="0"/>
            </a:rPr>
            <a:t>comunitària</a:t>
          </a:r>
          <a:r>
            <a:rPr lang="es-ES" sz="2000" b="0" kern="1200" dirty="0">
              <a:latin typeface="Arial" pitchFamily="34" charset="0"/>
              <a:cs typeface="Arial" pitchFamily="34" charset="0"/>
            </a:rPr>
            <a:t> </a:t>
          </a:r>
          <a:r>
            <a:rPr lang="es-ES" sz="2000" kern="1200" dirty="0">
              <a:latin typeface="Arial" pitchFamily="34" charset="0"/>
              <a:cs typeface="Arial" pitchFamily="34" charset="0"/>
            </a:rPr>
            <a:t>, hospital de </a:t>
          </a:r>
          <a:r>
            <a:rPr lang="es-ES" sz="2000" kern="1200" dirty="0" err="1">
              <a:latin typeface="Arial" pitchFamily="34" charset="0"/>
              <a:cs typeface="Arial" pitchFamily="34" charset="0"/>
            </a:rPr>
            <a:t>dia</a:t>
          </a:r>
          <a:r>
            <a:rPr lang="es-ES" sz="2000" kern="1200" dirty="0">
              <a:latin typeface="Arial" pitchFamily="34" charset="0"/>
              <a:cs typeface="Arial" pitchFamily="34" charset="0"/>
            </a:rPr>
            <a:t> i </a:t>
          </a:r>
          <a:r>
            <a:rPr lang="es-ES" sz="2000" kern="1200" dirty="0" err="1">
              <a:latin typeface="Arial" pitchFamily="34" charset="0"/>
              <a:cs typeface="Arial" pitchFamily="34" charset="0"/>
            </a:rPr>
            <a:t>treball</a:t>
          </a:r>
          <a:endParaRPr lang="es-ES" sz="2000" kern="1200" dirty="0">
            <a:latin typeface="Arial" pitchFamily="34" charset="0"/>
            <a:cs typeface="Arial" pitchFamily="34" charset="0"/>
          </a:endParaRPr>
        </a:p>
      </dsp:txBody>
      <dsp:txXfrm>
        <a:off x="5126517" y="1129353"/>
        <a:ext cx="2907454" cy="1314127"/>
      </dsp:txXfrm>
    </dsp:sp>
    <dsp:sp modelId="{D5815A09-109B-4AE7-A08A-4FF04D1D423B}">
      <dsp:nvSpPr>
        <dsp:cNvPr id="0" name=""/>
        <dsp:cNvSpPr/>
      </dsp:nvSpPr>
      <dsp:spPr>
        <a:xfrm>
          <a:off x="609151" y="787401"/>
          <a:ext cx="2229923" cy="2251234"/>
        </a:xfrm>
        <a:prstGeom prst="ellipse">
          <a:avLst/>
        </a:prstGeom>
        <a:gradFill rotWithShape="0">
          <a:gsLst>
            <a:gs pos="0">
              <a:schemeClr val="accent4">
                <a:alpha val="50000"/>
                <a:hueOff val="10395692"/>
                <a:satOff val="-47968"/>
                <a:lumOff val="1765"/>
                <a:alphaOff val="0"/>
                <a:satMod val="103000"/>
                <a:lumMod val="102000"/>
                <a:tint val="94000"/>
              </a:schemeClr>
            </a:gs>
            <a:gs pos="50000">
              <a:schemeClr val="accent4">
                <a:alpha val="50000"/>
                <a:hueOff val="10395692"/>
                <a:satOff val="-47968"/>
                <a:lumOff val="1765"/>
                <a:alphaOff val="0"/>
                <a:satMod val="110000"/>
                <a:lumMod val="100000"/>
                <a:shade val="100000"/>
              </a:schemeClr>
            </a:gs>
            <a:gs pos="100000">
              <a:schemeClr val="accent4">
                <a:alpha val="50000"/>
                <a:hueOff val="10395692"/>
                <a:satOff val="-47968"/>
                <a:lumOff val="1765"/>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latin typeface="Arial" pitchFamily="34" charset="0"/>
              <a:cs typeface="Arial" pitchFamily="34" charset="0"/>
            </a:rPr>
            <a:t>Pis </a:t>
          </a:r>
          <a:r>
            <a:rPr lang="es-ES" sz="2000" b="1" kern="1200" dirty="0" err="1">
              <a:latin typeface="Arial" pitchFamily="34" charset="0"/>
              <a:cs typeface="Arial" pitchFamily="34" charset="0"/>
            </a:rPr>
            <a:t>escola</a:t>
          </a:r>
          <a:endParaRPr lang="es-ES" sz="2000" b="1" kern="1200" dirty="0">
            <a:latin typeface="Arial" pitchFamily="34" charset="0"/>
            <a:cs typeface="Arial" pitchFamily="34" charset="0"/>
          </a:endParaRPr>
        </a:p>
        <a:p>
          <a:pPr marL="0" lvl="0" indent="0" algn="ctr" defTabSz="889000">
            <a:lnSpc>
              <a:spcPct val="90000"/>
            </a:lnSpc>
            <a:spcBef>
              <a:spcPct val="0"/>
            </a:spcBef>
            <a:spcAft>
              <a:spcPct val="35000"/>
            </a:spcAft>
            <a:buNone/>
          </a:pPr>
          <a:r>
            <a:rPr lang="es-ES" sz="2000" b="0" kern="1200" dirty="0">
              <a:latin typeface="Arial" pitchFamily="34" charset="0"/>
              <a:cs typeface="Arial" pitchFamily="34" charset="0"/>
            </a:rPr>
            <a:t>(</a:t>
          </a:r>
          <a:r>
            <a:rPr lang="es-ES" sz="2000" b="0" kern="1200" dirty="0" err="1">
              <a:latin typeface="Arial" pitchFamily="34" charset="0"/>
              <a:cs typeface="Arial" pitchFamily="34" charset="0"/>
            </a:rPr>
            <a:t>vinculat</a:t>
          </a:r>
          <a:r>
            <a:rPr lang="es-ES" sz="2000" b="0" kern="1200" dirty="0">
              <a:latin typeface="Arial" pitchFamily="34" charset="0"/>
              <a:cs typeface="Arial" pitchFamily="34" charset="0"/>
            </a:rPr>
            <a:t> a </a:t>
          </a:r>
          <a:r>
            <a:rPr lang="es-ES" sz="2000" b="0" kern="1200" dirty="0" err="1">
              <a:latin typeface="Arial" pitchFamily="34" charset="0"/>
              <a:cs typeface="Arial" pitchFamily="34" charset="0"/>
            </a:rPr>
            <a:t>subaguts</a:t>
          </a:r>
          <a:r>
            <a:rPr lang="es-ES" sz="2000" b="0" kern="1200" dirty="0">
              <a:latin typeface="Arial" pitchFamily="34" charset="0"/>
              <a:cs typeface="Arial" pitchFamily="34" charset="0"/>
            </a:rPr>
            <a:t>)</a:t>
          </a:r>
        </a:p>
      </dsp:txBody>
      <dsp:txXfrm>
        <a:off x="935716" y="1117087"/>
        <a:ext cx="1576793" cy="15918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429F5C-D21C-4AFF-A9C4-CF74B0B76D7E}">
      <dsp:nvSpPr>
        <dsp:cNvPr id="0" name=""/>
        <dsp:cNvSpPr/>
      </dsp:nvSpPr>
      <dsp:spPr>
        <a:xfrm>
          <a:off x="1692177" y="187225"/>
          <a:ext cx="4644516" cy="1612979"/>
        </a:xfrm>
        <a:prstGeom prst="ellipse">
          <a:avLst/>
        </a:prstGeom>
        <a:solidFill>
          <a:schemeClr val="accent2">
            <a:tint val="50000"/>
            <a:alpha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sp>
    <dsp:sp modelId="{1594C457-553A-4A09-8A05-69C55775DCA1}">
      <dsp:nvSpPr>
        <dsp:cNvPr id="0" name=""/>
        <dsp:cNvSpPr/>
      </dsp:nvSpPr>
      <dsp:spPr>
        <a:xfrm>
          <a:off x="3438382" y="4175107"/>
          <a:ext cx="900100" cy="576064"/>
        </a:xfrm>
        <a:prstGeom prst="downArrow">
          <a:avLst/>
        </a:prstGeom>
        <a:solidFill>
          <a:schemeClr val="accent2">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3CFD1EA6-052B-42AB-87D7-756874C607E0}">
      <dsp:nvSpPr>
        <dsp:cNvPr id="0" name=""/>
        <dsp:cNvSpPr/>
      </dsp:nvSpPr>
      <dsp:spPr>
        <a:xfrm>
          <a:off x="-76688" y="4618844"/>
          <a:ext cx="7930241" cy="1114349"/>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s-ES" sz="2800" b="1" kern="1200" dirty="0" err="1">
              <a:solidFill>
                <a:srgbClr val="002060"/>
              </a:solidFill>
            </a:rPr>
            <a:t>Unitat</a:t>
          </a:r>
          <a:r>
            <a:rPr lang="es-ES" sz="2800" b="1" kern="1200" dirty="0">
              <a:solidFill>
                <a:srgbClr val="002060"/>
              </a:solidFill>
            </a:rPr>
            <a:t> Funcional </a:t>
          </a:r>
        </a:p>
      </dsp:txBody>
      <dsp:txXfrm>
        <a:off x="-76688" y="4618844"/>
        <a:ext cx="7930241" cy="1114349"/>
      </dsp:txXfrm>
    </dsp:sp>
    <dsp:sp modelId="{6A5557BD-9B31-4309-B215-2557BED0B6D7}">
      <dsp:nvSpPr>
        <dsp:cNvPr id="0" name=""/>
        <dsp:cNvSpPr/>
      </dsp:nvSpPr>
      <dsp:spPr>
        <a:xfrm>
          <a:off x="3247560" y="1963021"/>
          <a:ext cx="1620180" cy="1620180"/>
        </a:xfrm>
        <a:prstGeom prst="ellipse">
          <a:avLst/>
        </a:prstGeom>
        <a:solidFill>
          <a:srgbClr val="FF0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s-ES" sz="2400" b="1" kern="1200" dirty="0" err="1"/>
            <a:t>Salut</a:t>
          </a:r>
          <a:r>
            <a:rPr lang="es-ES" sz="2400" b="1" kern="1200" dirty="0"/>
            <a:t> Mental</a:t>
          </a:r>
        </a:p>
      </dsp:txBody>
      <dsp:txXfrm>
        <a:off x="3484830" y="2200291"/>
        <a:ext cx="1145640" cy="1145640"/>
      </dsp:txXfrm>
    </dsp:sp>
    <dsp:sp modelId="{D95795A6-14DC-467D-BF4A-59C71DD3B1AF}">
      <dsp:nvSpPr>
        <dsp:cNvPr id="0" name=""/>
        <dsp:cNvSpPr/>
      </dsp:nvSpPr>
      <dsp:spPr>
        <a:xfrm>
          <a:off x="1952477" y="747526"/>
          <a:ext cx="1891689" cy="1620180"/>
        </a:xfrm>
        <a:prstGeom prst="ellipse">
          <a:avLst/>
        </a:prstGeom>
        <a:solidFill>
          <a:srgbClr val="FFC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s-ES" sz="2400" b="1" kern="1200" dirty="0" err="1">
              <a:solidFill>
                <a:srgbClr val="C00000"/>
              </a:solidFill>
            </a:rPr>
            <a:t>Atenció</a:t>
          </a:r>
          <a:r>
            <a:rPr lang="es-ES" sz="2400" b="1" kern="1200" dirty="0">
              <a:solidFill>
                <a:srgbClr val="C00000"/>
              </a:solidFill>
            </a:rPr>
            <a:t> </a:t>
          </a:r>
        </a:p>
        <a:p>
          <a:pPr marL="0" lvl="0" indent="0" algn="ctr" defTabSz="1066800">
            <a:lnSpc>
              <a:spcPct val="90000"/>
            </a:lnSpc>
            <a:spcBef>
              <a:spcPct val="0"/>
            </a:spcBef>
            <a:spcAft>
              <a:spcPct val="35000"/>
            </a:spcAft>
            <a:buNone/>
          </a:pPr>
          <a:r>
            <a:rPr lang="es-ES" sz="2400" b="1" kern="1200" dirty="0" err="1">
              <a:solidFill>
                <a:srgbClr val="C00000"/>
              </a:solidFill>
            </a:rPr>
            <a:t>Primària</a:t>
          </a:r>
          <a:endParaRPr lang="es-ES" sz="2400" b="1" kern="1200" dirty="0">
            <a:solidFill>
              <a:srgbClr val="C00000"/>
            </a:solidFill>
          </a:endParaRPr>
        </a:p>
      </dsp:txBody>
      <dsp:txXfrm>
        <a:off x="2229508" y="984796"/>
        <a:ext cx="1337627" cy="1145640"/>
      </dsp:txXfrm>
    </dsp:sp>
    <dsp:sp modelId="{E453009B-2EE7-4452-88C9-7B195FD5DB46}">
      <dsp:nvSpPr>
        <dsp:cNvPr id="0" name=""/>
        <dsp:cNvSpPr/>
      </dsp:nvSpPr>
      <dsp:spPr>
        <a:xfrm>
          <a:off x="3851234" y="355803"/>
          <a:ext cx="1784271" cy="1620180"/>
        </a:xfrm>
        <a:prstGeom prst="ellipse">
          <a:avLst/>
        </a:prstGeom>
        <a:solidFill>
          <a:srgbClr val="00FF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s-ES" sz="2800" b="1" kern="1200" dirty="0" err="1">
              <a:solidFill>
                <a:srgbClr val="C00000"/>
              </a:solidFill>
            </a:rPr>
            <a:t>Serveis</a:t>
          </a:r>
          <a:r>
            <a:rPr lang="es-ES" sz="3100" b="1" kern="1200" dirty="0"/>
            <a:t> </a:t>
          </a:r>
        </a:p>
        <a:p>
          <a:pPr marL="0" lvl="0" indent="0" algn="ctr" defTabSz="1244600">
            <a:lnSpc>
              <a:spcPct val="90000"/>
            </a:lnSpc>
            <a:spcBef>
              <a:spcPct val="0"/>
            </a:spcBef>
            <a:spcAft>
              <a:spcPct val="35000"/>
            </a:spcAft>
            <a:buNone/>
          </a:pPr>
          <a:r>
            <a:rPr lang="es-ES" sz="2800" b="1" kern="1200" dirty="0" err="1">
              <a:solidFill>
                <a:srgbClr val="C00000"/>
              </a:solidFill>
            </a:rPr>
            <a:t>Socials</a:t>
          </a:r>
          <a:endParaRPr lang="es-ES" sz="3100" b="1" kern="1200" dirty="0">
            <a:solidFill>
              <a:srgbClr val="C00000"/>
            </a:solidFill>
          </a:endParaRPr>
        </a:p>
      </dsp:txBody>
      <dsp:txXfrm>
        <a:off x="4112534" y="593073"/>
        <a:ext cx="1261671" cy="1145640"/>
      </dsp:txXfrm>
    </dsp:sp>
    <dsp:sp modelId="{A0D15CB9-A8F3-46D7-9F40-319B5D015DE4}">
      <dsp:nvSpPr>
        <dsp:cNvPr id="0" name=""/>
        <dsp:cNvSpPr/>
      </dsp:nvSpPr>
      <dsp:spPr>
        <a:xfrm>
          <a:off x="1466342" y="0"/>
          <a:ext cx="5040560" cy="4032448"/>
        </a:xfrm>
        <a:prstGeom prst="funnel">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B531B9-597C-4669-BEDA-2946DA717319}">
      <dsp:nvSpPr>
        <dsp:cNvPr id="0" name=""/>
        <dsp:cNvSpPr/>
      </dsp:nvSpPr>
      <dsp:spPr>
        <a:xfrm>
          <a:off x="2502926" y="1717951"/>
          <a:ext cx="1699119" cy="1604657"/>
        </a:xfrm>
        <a:prstGeom prst="ellipse">
          <a:avLst/>
        </a:prstGeom>
        <a:solidFill>
          <a:schemeClr val="lt1">
            <a:hueOff val="0"/>
            <a:satOff val="0"/>
            <a:lumOff val="0"/>
            <a:alphaOff val="0"/>
          </a:schemeClr>
        </a:solidFill>
        <a:ln w="19050" cap="flat" cmpd="sng" algn="ctr">
          <a:solidFill>
            <a:srgbClr val="002060"/>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ES" sz="2000" b="1" kern="1200" dirty="0" err="1"/>
            <a:t>Unitat</a:t>
          </a:r>
          <a:r>
            <a:rPr lang="es-ES" sz="2000" b="1" kern="1200" dirty="0"/>
            <a:t> Funcional RC PCC Pla </a:t>
          </a:r>
          <a:r>
            <a:rPr lang="es-ES" sz="2000" b="1" kern="1200" dirty="0" err="1"/>
            <a:t>Estany</a:t>
          </a:r>
          <a:endParaRPr lang="es-ES" sz="2000" b="1" kern="1200" dirty="0"/>
        </a:p>
      </dsp:txBody>
      <dsp:txXfrm>
        <a:off x="2751756" y="1952948"/>
        <a:ext cx="1201459" cy="1134663"/>
      </dsp:txXfrm>
    </dsp:sp>
    <dsp:sp modelId="{3067AD4F-ED1A-41A0-AE54-B98D7B1386AC}">
      <dsp:nvSpPr>
        <dsp:cNvPr id="0" name=""/>
        <dsp:cNvSpPr/>
      </dsp:nvSpPr>
      <dsp:spPr>
        <a:xfrm rot="16200000">
          <a:off x="3197533" y="1544554"/>
          <a:ext cx="309906" cy="36887"/>
        </a:xfrm>
        <a:custGeom>
          <a:avLst/>
          <a:gdLst/>
          <a:ahLst/>
          <a:cxnLst/>
          <a:rect l="0" t="0" r="0" b="0"/>
          <a:pathLst>
            <a:path>
              <a:moveTo>
                <a:pt x="0" y="18443"/>
              </a:moveTo>
              <a:lnTo>
                <a:pt x="309906" y="18443"/>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3344738" y="1555250"/>
        <a:ext cx="15495" cy="15495"/>
      </dsp:txXfrm>
    </dsp:sp>
    <dsp:sp modelId="{94756E57-FA04-45DA-AC68-DDC2AF9211B4}">
      <dsp:nvSpPr>
        <dsp:cNvPr id="0" name=""/>
        <dsp:cNvSpPr/>
      </dsp:nvSpPr>
      <dsp:spPr>
        <a:xfrm>
          <a:off x="2271693" y="20929"/>
          <a:ext cx="2161584" cy="1387115"/>
        </a:xfrm>
        <a:prstGeom prst="ellipse">
          <a:avLst/>
        </a:prstGeom>
        <a:solidFill>
          <a:schemeClr val="lt1">
            <a:hueOff val="0"/>
            <a:satOff val="0"/>
            <a:lumOff val="0"/>
            <a:alphaOff val="0"/>
          </a:schemeClr>
        </a:solidFill>
        <a:ln w="19050" cap="flat" cmpd="sng" algn="ctr">
          <a:solidFill>
            <a:schemeClr val="accent2">
              <a:lumMod val="40000"/>
              <a:lumOff val="6000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ES" sz="2000" b="1" kern="1200" dirty="0" err="1"/>
            <a:t>Vinculat</a:t>
          </a:r>
          <a:endParaRPr lang="es-ES" sz="2000" b="1" kern="1200" dirty="0"/>
        </a:p>
      </dsp:txBody>
      <dsp:txXfrm>
        <a:off x="2588250" y="224067"/>
        <a:ext cx="1528470" cy="980839"/>
      </dsp:txXfrm>
    </dsp:sp>
    <dsp:sp modelId="{A5433E23-F498-4A85-BCC6-3337F879F8DE}">
      <dsp:nvSpPr>
        <dsp:cNvPr id="0" name=""/>
        <dsp:cNvSpPr/>
      </dsp:nvSpPr>
      <dsp:spPr>
        <a:xfrm>
          <a:off x="4202046" y="2501836"/>
          <a:ext cx="427766" cy="36887"/>
        </a:xfrm>
        <a:custGeom>
          <a:avLst/>
          <a:gdLst/>
          <a:ahLst/>
          <a:cxnLst/>
          <a:rect l="0" t="0" r="0" b="0"/>
          <a:pathLst>
            <a:path>
              <a:moveTo>
                <a:pt x="0" y="18443"/>
              </a:moveTo>
              <a:lnTo>
                <a:pt x="427766" y="18443"/>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4405235" y="2509585"/>
        <a:ext cx="21388" cy="21388"/>
      </dsp:txXfrm>
    </dsp:sp>
    <dsp:sp modelId="{50374931-C208-4840-B170-47631F907A74}">
      <dsp:nvSpPr>
        <dsp:cNvPr id="0" name=""/>
        <dsp:cNvSpPr/>
      </dsp:nvSpPr>
      <dsp:spPr>
        <a:xfrm>
          <a:off x="4629812" y="1716480"/>
          <a:ext cx="1933320" cy="1607598"/>
        </a:xfrm>
        <a:prstGeom prst="ellipse">
          <a:avLst/>
        </a:prstGeom>
        <a:solidFill>
          <a:schemeClr val="lt1">
            <a:hueOff val="0"/>
            <a:satOff val="0"/>
            <a:lumOff val="0"/>
            <a:alphaOff val="0"/>
          </a:schemeClr>
        </a:solidFill>
        <a:ln w="19050" cap="flat" cmpd="sng" algn="ctr">
          <a:solidFill>
            <a:schemeClr val="accent3">
              <a:lumMod val="5000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ES" sz="2000" b="1" kern="1200" dirty="0" err="1">
              <a:solidFill>
                <a:srgbClr val="002060"/>
              </a:solidFill>
            </a:rPr>
            <a:t>Desconegut</a:t>
          </a:r>
          <a:endParaRPr lang="es-ES" sz="2000" b="1" kern="1200" dirty="0">
            <a:solidFill>
              <a:srgbClr val="002060"/>
            </a:solidFill>
          </a:endParaRPr>
        </a:p>
      </dsp:txBody>
      <dsp:txXfrm>
        <a:off x="4912940" y="1951907"/>
        <a:ext cx="1367064" cy="1136744"/>
      </dsp:txXfrm>
    </dsp:sp>
    <dsp:sp modelId="{E8EC681A-EC65-407D-B6A9-060800565D56}">
      <dsp:nvSpPr>
        <dsp:cNvPr id="0" name=""/>
        <dsp:cNvSpPr/>
      </dsp:nvSpPr>
      <dsp:spPr>
        <a:xfrm rot="5400000">
          <a:off x="3197533" y="3459118"/>
          <a:ext cx="309906" cy="36887"/>
        </a:xfrm>
        <a:custGeom>
          <a:avLst/>
          <a:gdLst/>
          <a:ahLst/>
          <a:cxnLst/>
          <a:rect l="0" t="0" r="0" b="0"/>
          <a:pathLst>
            <a:path>
              <a:moveTo>
                <a:pt x="0" y="18443"/>
              </a:moveTo>
              <a:lnTo>
                <a:pt x="309906" y="18443"/>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3344738" y="3469814"/>
        <a:ext cx="15495" cy="15495"/>
      </dsp:txXfrm>
    </dsp:sp>
    <dsp:sp modelId="{6CE9D4CF-9329-4E30-9F5E-BCF5C7CFE4DE}">
      <dsp:nvSpPr>
        <dsp:cNvPr id="0" name=""/>
        <dsp:cNvSpPr/>
      </dsp:nvSpPr>
      <dsp:spPr>
        <a:xfrm>
          <a:off x="2111183" y="3632514"/>
          <a:ext cx="2482604" cy="1387115"/>
        </a:xfrm>
        <a:prstGeom prst="ellipse">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ES" sz="2000" b="1" kern="1200" dirty="0" err="1"/>
            <a:t>Desvinculat</a:t>
          </a:r>
          <a:endParaRPr lang="es-ES" sz="2000" b="1" kern="1200" dirty="0"/>
        </a:p>
      </dsp:txBody>
      <dsp:txXfrm>
        <a:off x="2474752" y="3835652"/>
        <a:ext cx="1755466" cy="980839"/>
      </dsp:txXfrm>
    </dsp:sp>
    <dsp:sp modelId="{71087CA6-7014-436E-ADBE-D26F6F8A6F8E}">
      <dsp:nvSpPr>
        <dsp:cNvPr id="0" name=""/>
        <dsp:cNvSpPr/>
      </dsp:nvSpPr>
      <dsp:spPr>
        <a:xfrm rot="10800000">
          <a:off x="2224301" y="2501836"/>
          <a:ext cx="278624" cy="36887"/>
        </a:xfrm>
        <a:custGeom>
          <a:avLst/>
          <a:gdLst/>
          <a:ahLst/>
          <a:cxnLst/>
          <a:rect l="0" t="0" r="0" b="0"/>
          <a:pathLst>
            <a:path>
              <a:moveTo>
                <a:pt x="0" y="18443"/>
              </a:moveTo>
              <a:lnTo>
                <a:pt x="278624" y="18443"/>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rot="10800000">
        <a:off x="2356648" y="2513314"/>
        <a:ext cx="13931" cy="13931"/>
      </dsp:txXfrm>
    </dsp:sp>
    <dsp:sp modelId="{A49A00BE-BAE0-4D03-A3FC-281ABC18F6BF}">
      <dsp:nvSpPr>
        <dsp:cNvPr id="0" name=""/>
        <dsp:cNvSpPr/>
      </dsp:nvSpPr>
      <dsp:spPr>
        <a:xfrm>
          <a:off x="418539" y="1716480"/>
          <a:ext cx="1805761" cy="1607598"/>
        </a:xfrm>
        <a:prstGeom prst="ellipse">
          <a:avLst/>
        </a:prstGeom>
        <a:solidFill>
          <a:schemeClr val="lt1">
            <a:hueOff val="0"/>
            <a:satOff val="0"/>
            <a:lumOff val="0"/>
            <a:alphaOff val="0"/>
          </a:schemeClr>
        </a:solidFill>
        <a:ln w="19050" cap="flat" cmpd="sng" algn="ctr">
          <a:solidFill>
            <a:schemeClr val="accent3">
              <a:lumMod val="7500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ES" sz="2000" b="1" kern="1200" dirty="0" err="1">
              <a:solidFill>
                <a:srgbClr val="002060"/>
              </a:solidFill>
            </a:rPr>
            <a:t>Conegu</a:t>
          </a:r>
          <a:r>
            <a:rPr lang="es-ES" sz="2000" b="1" kern="1200" dirty="0" err="1"/>
            <a:t>t</a:t>
          </a:r>
          <a:endParaRPr lang="es-ES" sz="2000" b="1" kern="1200" dirty="0"/>
        </a:p>
      </dsp:txBody>
      <dsp:txXfrm>
        <a:off x="682987" y="1951907"/>
        <a:ext cx="1276865" cy="113674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83B71-5CB9-4E66-81C7-6B645EDCEA86}">
      <dsp:nvSpPr>
        <dsp:cNvPr id="0" name=""/>
        <dsp:cNvSpPr/>
      </dsp:nvSpPr>
      <dsp:spPr>
        <a:xfrm rot="5400000">
          <a:off x="-122257" y="1732101"/>
          <a:ext cx="1494448" cy="180447"/>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15E23ADA-D0B4-4E37-A2F3-187B38A026F4}">
      <dsp:nvSpPr>
        <dsp:cNvPr id="0" name=""/>
        <dsp:cNvSpPr/>
      </dsp:nvSpPr>
      <dsp:spPr>
        <a:xfrm>
          <a:off x="219331" y="775098"/>
          <a:ext cx="2004972" cy="1202983"/>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 sz="2800" b="1" kern="1200" dirty="0" err="1"/>
            <a:t>Atenció</a:t>
          </a:r>
          <a:r>
            <a:rPr lang="es-ES" sz="2800" b="1" kern="1200" dirty="0"/>
            <a:t> </a:t>
          </a:r>
          <a:r>
            <a:rPr lang="es-ES" sz="2800" b="1" kern="1200" dirty="0" err="1"/>
            <a:t>Primària</a:t>
          </a:r>
          <a:endParaRPr lang="es-ES" sz="2800" b="1" kern="1200" dirty="0"/>
        </a:p>
      </dsp:txBody>
      <dsp:txXfrm>
        <a:off x="254565" y="810332"/>
        <a:ext cx="1934504" cy="1132515"/>
      </dsp:txXfrm>
    </dsp:sp>
    <dsp:sp modelId="{4C44F10C-61B3-4682-B940-0BC43096217A}">
      <dsp:nvSpPr>
        <dsp:cNvPr id="0" name=""/>
        <dsp:cNvSpPr/>
      </dsp:nvSpPr>
      <dsp:spPr>
        <a:xfrm rot="5400000">
          <a:off x="-122257" y="3235830"/>
          <a:ext cx="1494448" cy="180447"/>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B1A20D64-525C-4CC2-8762-68ECD990A8B5}">
      <dsp:nvSpPr>
        <dsp:cNvPr id="0" name=""/>
        <dsp:cNvSpPr/>
      </dsp:nvSpPr>
      <dsp:spPr>
        <a:xfrm>
          <a:off x="1662" y="2278828"/>
          <a:ext cx="2440312" cy="1202983"/>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 sz="2800" b="1" kern="1200" dirty="0" err="1"/>
            <a:t>Atenció</a:t>
          </a:r>
          <a:r>
            <a:rPr lang="es-ES" sz="2800" b="1" kern="1200" dirty="0"/>
            <a:t> </a:t>
          </a:r>
          <a:r>
            <a:rPr lang="es-ES" sz="2800" b="1" kern="1200" dirty="0" err="1"/>
            <a:t>Especialitzada</a:t>
          </a:r>
          <a:endParaRPr lang="es-ES" sz="2800" b="1" kern="1200" dirty="0"/>
        </a:p>
      </dsp:txBody>
      <dsp:txXfrm>
        <a:off x="36896" y="2314062"/>
        <a:ext cx="2369844" cy="1132515"/>
      </dsp:txXfrm>
    </dsp:sp>
    <dsp:sp modelId="{26257543-4979-46D1-9048-64960731FAD7}">
      <dsp:nvSpPr>
        <dsp:cNvPr id="0" name=""/>
        <dsp:cNvSpPr/>
      </dsp:nvSpPr>
      <dsp:spPr>
        <a:xfrm>
          <a:off x="629607" y="3987695"/>
          <a:ext cx="2875002" cy="180447"/>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8F79F1F3-68F5-4496-9B79-34A502649D8C}">
      <dsp:nvSpPr>
        <dsp:cNvPr id="0" name=""/>
        <dsp:cNvSpPr/>
      </dsp:nvSpPr>
      <dsp:spPr>
        <a:xfrm>
          <a:off x="219331" y="3782557"/>
          <a:ext cx="2004972" cy="1202983"/>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 sz="2800" b="1" kern="1200" dirty="0" err="1"/>
            <a:t>Serveis</a:t>
          </a:r>
          <a:r>
            <a:rPr lang="es-ES" sz="2800" b="1" kern="1200" dirty="0"/>
            <a:t> </a:t>
          </a:r>
          <a:r>
            <a:rPr lang="es-ES" sz="2800" b="1" kern="1200" dirty="0" err="1"/>
            <a:t>Socials</a:t>
          </a:r>
          <a:r>
            <a:rPr lang="es-ES" sz="2800" b="1" kern="1200" dirty="0"/>
            <a:t> </a:t>
          </a:r>
        </a:p>
      </dsp:txBody>
      <dsp:txXfrm>
        <a:off x="254565" y="3817791"/>
        <a:ext cx="1934504" cy="1132515"/>
      </dsp:txXfrm>
    </dsp:sp>
    <dsp:sp modelId="{29444170-9647-428A-B365-571DA58373D9}">
      <dsp:nvSpPr>
        <dsp:cNvPr id="0" name=""/>
        <dsp:cNvSpPr/>
      </dsp:nvSpPr>
      <dsp:spPr>
        <a:xfrm rot="16200000">
          <a:off x="2762026" y="3235830"/>
          <a:ext cx="1494448" cy="180447"/>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7E2174FB-CC17-462D-9912-EA0BD4BCB5C8}">
      <dsp:nvSpPr>
        <dsp:cNvPr id="0" name=""/>
        <dsp:cNvSpPr/>
      </dsp:nvSpPr>
      <dsp:spPr>
        <a:xfrm>
          <a:off x="3103615" y="3782557"/>
          <a:ext cx="2004972" cy="1202983"/>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 sz="2800" b="1" kern="1200" dirty="0" err="1"/>
            <a:t>Salut</a:t>
          </a:r>
          <a:r>
            <a:rPr lang="es-ES" sz="2800" b="1" kern="1200" dirty="0"/>
            <a:t> Mental</a:t>
          </a:r>
        </a:p>
      </dsp:txBody>
      <dsp:txXfrm>
        <a:off x="3138849" y="3817791"/>
        <a:ext cx="1934504" cy="1132515"/>
      </dsp:txXfrm>
    </dsp:sp>
    <dsp:sp modelId="{BAC8FC6A-11FB-4B63-9AAB-B2B6B8E1E131}">
      <dsp:nvSpPr>
        <dsp:cNvPr id="0" name=""/>
        <dsp:cNvSpPr/>
      </dsp:nvSpPr>
      <dsp:spPr>
        <a:xfrm rot="16200000">
          <a:off x="2762026" y="1732101"/>
          <a:ext cx="1494448" cy="180447"/>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54723419-9CD3-441C-9B1C-E878DE64F9D1}">
      <dsp:nvSpPr>
        <dsp:cNvPr id="0" name=""/>
        <dsp:cNvSpPr/>
      </dsp:nvSpPr>
      <dsp:spPr>
        <a:xfrm>
          <a:off x="3103615" y="2278828"/>
          <a:ext cx="2004972" cy="1202983"/>
        </a:xfrm>
        <a:prstGeom prst="roundRect">
          <a:avLst>
            <a:gd name="adj" fmla="val 1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 sz="2800" b="1" kern="1200" dirty="0" err="1"/>
            <a:t>Addiccions</a:t>
          </a:r>
          <a:endParaRPr lang="es-ES" sz="2800" b="1" kern="1200" dirty="0"/>
        </a:p>
      </dsp:txBody>
      <dsp:txXfrm>
        <a:off x="3138849" y="2314062"/>
        <a:ext cx="1934504" cy="1132515"/>
      </dsp:txXfrm>
    </dsp:sp>
    <dsp:sp modelId="{4A326C15-8EFE-4823-9529-56288F420FD7}">
      <dsp:nvSpPr>
        <dsp:cNvPr id="0" name=""/>
        <dsp:cNvSpPr/>
      </dsp:nvSpPr>
      <dsp:spPr>
        <a:xfrm>
          <a:off x="3513891" y="980236"/>
          <a:ext cx="2657332" cy="180447"/>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CDA89AE0-127D-4A73-AF55-137A4406DCE3}">
      <dsp:nvSpPr>
        <dsp:cNvPr id="0" name=""/>
        <dsp:cNvSpPr/>
      </dsp:nvSpPr>
      <dsp:spPr>
        <a:xfrm>
          <a:off x="3103615" y="775098"/>
          <a:ext cx="2004972" cy="1202983"/>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 sz="2800" b="1" kern="1200" dirty="0" err="1"/>
            <a:t>Educació</a:t>
          </a:r>
          <a:endParaRPr lang="es-ES" sz="2800" b="1" kern="1200" dirty="0"/>
        </a:p>
      </dsp:txBody>
      <dsp:txXfrm>
        <a:off x="3138849" y="810332"/>
        <a:ext cx="1934504" cy="1132515"/>
      </dsp:txXfrm>
    </dsp:sp>
    <dsp:sp modelId="{7B6D031F-EE46-44F0-83B4-630679935C6C}">
      <dsp:nvSpPr>
        <dsp:cNvPr id="0" name=""/>
        <dsp:cNvSpPr/>
      </dsp:nvSpPr>
      <dsp:spPr>
        <a:xfrm>
          <a:off x="5770229" y="775098"/>
          <a:ext cx="2004972" cy="1202983"/>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 sz="2800" b="1" kern="1200" dirty="0"/>
            <a:t>CDIAP</a:t>
          </a:r>
        </a:p>
      </dsp:txBody>
      <dsp:txXfrm>
        <a:off x="5805463" y="810332"/>
        <a:ext cx="1934504" cy="1132515"/>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a-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325AA6-A67F-4EB9-B463-B19BE1D19D20}" type="datetimeFigureOut">
              <a:rPr lang="ca-ES" smtClean="0"/>
              <a:t>10/4/2024</a:t>
            </a:fld>
            <a:endParaRPr lang="ca-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a-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ca-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a-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EB1490-9FC0-4C41-9650-88AD5CA87431}" type="slidenum">
              <a:rPr lang="ca-ES" smtClean="0"/>
              <a:t>‹Nº›</a:t>
            </a:fld>
            <a:endParaRPr lang="ca-ES"/>
          </a:p>
        </p:txBody>
      </p:sp>
    </p:spTree>
    <p:extLst>
      <p:ext uri="{BB962C8B-B14F-4D97-AF65-F5344CB8AC3E}">
        <p14:creationId xmlns:p14="http://schemas.microsoft.com/office/powerpoint/2010/main" val="29350176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94211" name="Marcador de nota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ca-ES" altLang="es-ES">
              <a:ea typeface="ＭＳ Ｐゴシック" pitchFamily="34" charset="-128"/>
            </a:endParaRPr>
          </a:p>
        </p:txBody>
      </p:sp>
      <p:sp>
        <p:nvSpPr>
          <p:cNvPr id="94212" name="Marcador de número de diapositiva 3"/>
          <p:cNvSpPr txBox="1">
            <a:spLocks noGrp="1"/>
          </p:cNvSpPr>
          <p:nvPr/>
        </p:nvSpPr>
        <p:spPr bwMode="auto">
          <a:xfrm>
            <a:off x="3897951" y="9177475"/>
            <a:ext cx="2982324" cy="482552"/>
          </a:xfrm>
          <a:prstGeom prst="rect">
            <a:avLst/>
          </a:prstGeom>
          <a:noFill/>
          <a:ln w="9525">
            <a:noFill/>
            <a:miter lim="800000"/>
            <a:headEnd/>
            <a:tailEnd/>
          </a:ln>
        </p:spPr>
        <p:txBody>
          <a:bodyPr lIns="94522" tIns="47261" rIns="94522" bIns="47261" anchor="b"/>
          <a:lstStyle/>
          <a:p>
            <a:pPr algn="r"/>
            <a:fld id="{B82F6962-3810-4ED7-8746-E9F9874BD1A9}" type="slidenum">
              <a:rPr lang="es-ES_tradnl" altLang="es-ES" sz="1200">
                <a:latin typeface="Calibri" pitchFamily="34" charset="0"/>
              </a:rPr>
              <a:pPr algn="r"/>
              <a:t>15</a:t>
            </a:fld>
            <a:endParaRPr lang="es-ES_tradnl" altLang="es-ES" sz="1200">
              <a:latin typeface="Calibri" pitchFamily="34" charset="0"/>
            </a:endParaRPr>
          </a:p>
        </p:txBody>
      </p:sp>
    </p:spTree>
    <p:extLst>
      <p:ext uri="{BB962C8B-B14F-4D97-AF65-F5344CB8AC3E}">
        <p14:creationId xmlns:p14="http://schemas.microsoft.com/office/powerpoint/2010/main" val="5042226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75779"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ca-ES" altLang="es-ES">
              <a:latin typeface="Arial" charset="0"/>
              <a:cs typeface="Arial" charset="0"/>
            </a:endParaRPr>
          </a:p>
          <a:p>
            <a:pPr eaLnBrk="1" hangingPunct="1">
              <a:spcBef>
                <a:spcPct val="0"/>
              </a:spcBef>
            </a:pPr>
            <a:endParaRPr lang="es-ES" altLang="es-ES"/>
          </a:p>
        </p:txBody>
      </p:sp>
      <p:sp>
        <p:nvSpPr>
          <p:cNvPr id="75780" name="3 Marcador de número de diapositiva"/>
          <p:cNvSpPr>
            <a:spLocks noGrp="1"/>
          </p:cNvSpPr>
          <p:nvPr>
            <p:ph type="sldNum" sz="quarter" idx="5"/>
          </p:nvPr>
        </p:nvSpPr>
        <p:spPr bwMode="auto">
          <a:noFill/>
          <a:ln>
            <a:miter lim="800000"/>
            <a:headEnd/>
            <a:tailEnd/>
          </a:ln>
        </p:spPr>
        <p:txBody>
          <a:bodyPr/>
          <a:lstStyle/>
          <a:p>
            <a:fld id="{CFE68545-1594-4FBF-A7E1-6750BF88FE11}" type="slidenum">
              <a:rPr lang="es-ES" altLang="es-ES">
                <a:latin typeface="Arial" charset="0"/>
              </a:rPr>
              <a:pPr/>
              <a:t>18</a:t>
            </a:fld>
            <a:endParaRPr lang="es-ES" altLang="es-ES">
              <a:latin typeface="Arial" charset="0"/>
            </a:endParaRPr>
          </a:p>
        </p:txBody>
      </p:sp>
    </p:spTree>
    <p:extLst>
      <p:ext uri="{BB962C8B-B14F-4D97-AF65-F5344CB8AC3E}">
        <p14:creationId xmlns:p14="http://schemas.microsoft.com/office/powerpoint/2010/main" val="35653658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71683"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ltLang="es-ES"/>
          </a:p>
        </p:txBody>
      </p:sp>
      <p:sp>
        <p:nvSpPr>
          <p:cNvPr id="71684" name="3 Marcador de número de diapositiva"/>
          <p:cNvSpPr>
            <a:spLocks noGrp="1"/>
          </p:cNvSpPr>
          <p:nvPr>
            <p:ph type="sldNum" sz="quarter" idx="5"/>
          </p:nvPr>
        </p:nvSpPr>
        <p:spPr bwMode="auto">
          <a:noFill/>
          <a:ln>
            <a:miter lim="800000"/>
            <a:headEnd/>
            <a:tailEnd/>
          </a:ln>
        </p:spPr>
        <p:txBody>
          <a:bodyPr/>
          <a:lstStyle/>
          <a:p>
            <a:fld id="{E898F901-CDEC-4FEB-8EAA-E133F15FC2C5}" type="slidenum">
              <a:rPr lang="es-ES" altLang="es-ES">
                <a:latin typeface="Arial" charset="0"/>
              </a:rPr>
              <a:pPr/>
              <a:t>25</a:t>
            </a:fld>
            <a:endParaRPr lang="es-ES" altLang="es-ES">
              <a:latin typeface="Arial" charset="0"/>
            </a:endParaRPr>
          </a:p>
        </p:txBody>
      </p:sp>
    </p:spTree>
    <p:extLst>
      <p:ext uri="{BB962C8B-B14F-4D97-AF65-F5344CB8AC3E}">
        <p14:creationId xmlns:p14="http://schemas.microsoft.com/office/powerpoint/2010/main" val="32675887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p>
            <a:fld id="{65913D96-BF8D-4122-A8FE-7B6AAB3F6732}" type="datetimeFigureOut">
              <a:rPr lang="es-ES" smtClean="0"/>
              <a:t>10/04/2024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708B3D6-30F3-458E-B2A1-5AE22B3B1EF0}" type="slidenum">
              <a:rPr lang="es-ES" smtClean="0"/>
              <a:t>‹Nº›</a:t>
            </a:fld>
            <a:endParaRPr lang="es-ES"/>
          </a:p>
        </p:txBody>
      </p:sp>
    </p:spTree>
    <p:extLst>
      <p:ext uri="{BB962C8B-B14F-4D97-AF65-F5344CB8AC3E}">
        <p14:creationId xmlns:p14="http://schemas.microsoft.com/office/powerpoint/2010/main" val="2074250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65913D96-BF8D-4122-A8FE-7B6AAB3F6732}" type="datetimeFigureOut">
              <a:rPr lang="es-ES" smtClean="0"/>
              <a:t>10/04/2024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708B3D6-30F3-458E-B2A1-5AE22B3B1EF0}" type="slidenum">
              <a:rPr lang="es-ES" smtClean="0"/>
              <a:t>‹Nº›</a:t>
            </a:fld>
            <a:endParaRPr lang="es-ES"/>
          </a:p>
        </p:txBody>
      </p:sp>
    </p:spTree>
    <p:extLst>
      <p:ext uri="{BB962C8B-B14F-4D97-AF65-F5344CB8AC3E}">
        <p14:creationId xmlns:p14="http://schemas.microsoft.com/office/powerpoint/2010/main" val="1531961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65913D96-BF8D-4122-A8FE-7B6AAB3F6732}" type="datetimeFigureOut">
              <a:rPr lang="es-ES" smtClean="0"/>
              <a:t>10/04/2024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708B3D6-30F3-458E-B2A1-5AE22B3B1EF0}" type="slidenum">
              <a:rPr lang="es-ES" smtClean="0"/>
              <a:t>‹Nº›</a:t>
            </a:fld>
            <a:endParaRPr lang="es-ES"/>
          </a:p>
        </p:txBody>
      </p:sp>
    </p:spTree>
    <p:extLst>
      <p:ext uri="{BB962C8B-B14F-4D97-AF65-F5344CB8AC3E}">
        <p14:creationId xmlns:p14="http://schemas.microsoft.com/office/powerpoint/2010/main" val="1092457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65913D96-BF8D-4122-A8FE-7B6AAB3F6732}" type="datetimeFigureOut">
              <a:rPr lang="es-ES" smtClean="0"/>
              <a:t>10/04/2024</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E708B3D6-30F3-458E-B2A1-5AE22B3B1EF0}" type="slidenum">
              <a:rPr lang="es-ES" smtClean="0"/>
              <a:t>‹Nº›</a:t>
            </a:fld>
            <a:endParaRPr lang="es-ES"/>
          </a:p>
        </p:txBody>
      </p:sp>
    </p:spTree>
    <p:extLst>
      <p:ext uri="{BB962C8B-B14F-4D97-AF65-F5344CB8AC3E}">
        <p14:creationId xmlns:p14="http://schemas.microsoft.com/office/powerpoint/2010/main" val="2074401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65913D96-BF8D-4122-A8FE-7B6AAB3F6732}" type="datetimeFigureOut">
              <a:rPr lang="es-ES" smtClean="0"/>
              <a:t>10/04/2024</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E708B3D6-30F3-458E-B2A1-5AE22B3B1EF0}" type="slidenum">
              <a:rPr lang="es-ES" smtClean="0"/>
              <a:t>‹Nº›</a:t>
            </a:fld>
            <a:endParaRPr lang="es-ES"/>
          </a:p>
        </p:txBody>
      </p:sp>
    </p:spTree>
    <p:extLst>
      <p:ext uri="{BB962C8B-B14F-4D97-AF65-F5344CB8AC3E}">
        <p14:creationId xmlns:p14="http://schemas.microsoft.com/office/powerpoint/2010/main" val="486711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65913D96-BF8D-4122-A8FE-7B6AAB3F6732}" type="datetimeFigureOut">
              <a:rPr lang="es-ES" smtClean="0"/>
              <a:t>10/04/2024</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E708B3D6-30F3-458E-B2A1-5AE22B3B1EF0}" type="slidenum">
              <a:rPr lang="es-ES" smtClean="0"/>
              <a:t>‹Nº›</a:t>
            </a:fld>
            <a:endParaRPr lang="es-ES"/>
          </a:p>
        </p:txBody>
      </p:sp>
    </p:spTree>
    <p:extLst>
      <p:ext uri="{BB962C8B-B14F-4D97-AF65-F5344CB8AC3E}">
        <p14:creationId xmlns:p14="http://schemas.microsoft.com/office/powerpoint/2010/main" val="2224951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65913D96-BF8D-4122-A8FE-7B6AAB3F6732}" type="datetimeFigureOut">
              <a:rPr lang="es-ES" smtClean="0"/>
              <a:t>10/04/2024</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E708B3D6-30F3-458E-B2A1-5AE22B3B1EF0}" type="slidenum">
              <a:rPr lang="es-ES" smtClean="0"/>
              <a:t>‹Nº›</a:t>
            </a:fld>
            <a:endParaRPr lang="es-ES"/>
          </a:p>
        </p:txBody>
      </p:sp>
    </p:spTree>
    <p:extLst>
      <p:ext uri="{BB962C8B-B14F-4D97-AF65-F5344CB8AC3E}">
        <p14:creationId xmlns:p14="http://schemas.microsoft.com/office/powerpoint/2010/main" val="2893118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65913D96-BF8D-4122-A8FE-7B6AAB3F6732}" type="datetimeFigureOut">
              <a:rPr lang="es-ES" smtClean="0"/>
              <a:t>10/04/2024</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E708B3D6-30F3-458E-B2A1-5AE22B3B1EF0}" type="slidenum">
              <a:rPr lang="es-ES" smtClean="0"/>
              <a:t>‹Nº›</a:t>
            </a:fld>
            <a:endParaRPr lang="es-ES"/>
          </a:p>
        </p:txBody>
      </p:sp>
    </p:spTree>
    <p:extLst>
      <p:ext uri="{BB962C8B-B14F-4D97-AF65-F5344CB8AC3E}">
        <p14:creationId xmlns:p14="http://schemas.microsoft.com/office/powerpoint/2010/main" val="3287857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65913D96-BF8D-4122-A8FE-7B6AAB3F6732}" type="datetimeFigureOut">
              <a:rPr lang="es-ES" smtClean="0"/>
              <a:t>10/04/2024</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E708B3D6-30F3-458E-B2A1-5AE22B3B1EF0}" type="slidenum">
              <a:rPr lang="es-ES" smtClean="0"/>
              <a:t>‹Nº›</a:t>
            </a:fld>
            <a:endParaRPr lang="es-ES"/>
          </a:p>
        </p:txBody>
      </p:sp>
    </p:spTree>
    <p:extLst>
      <p:ext uri="{BB962C8B-B14F-4D97-AF65-F5344CB8AC3E}">
        <p14:creationId xmlns:p14="http://schemas.microsoft.com/office/powerpoint/2010/main" val="711212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65913D96-BF8D-4122-A8FE-7B6AAB3F6732}" type="datetimeFigureOut">
              <a:rPr lang="es-ES" smtClean="0"/>
              <a:t>10/04/2024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708B3D6-30F3-458E-B2A1-5AE22B3B1EF0}" type="slidenum">
              <a:rPr lang="es-ES" smtClean="0"/>
              <a:t>‹Nº›</a:t>
            </a:fld>
            <a:endParaRPr lang="es-ES"/>
          </a:p>
        </p:txBody>
      </p:sp>
    </p:spTree>
    <p:extLst>
      <p:ext uri="{BB962C8B-B14F-4D97-AF65-F5344CB8AC3E}">
        <p14:creationId xmlns:p14="http://schemas.microsoft.com/office/powerpoint/2010/main" val="245436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65913D96-BF8D-4122-A8FE-7B6AAB3F6732}" type="datetimeFigureOut">
              <a:rPr lang="es-ES" smtClean="0"/>
              <a:t>10/04/2024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708B3D6-30F3-458E-B2A1-5AE22B3B1EF0}" type="slidenum">
              <a:rPr lang="es-ES" smtClean="0"/>
              <a:t>‹Nº›</a:t>
            </a:fld>
            <a:endParaRPr lang="es-ES"/>
          </a:p>
        </p:txBody>
      </p:sp>
    </p:spTree>
    <p:extLst>
      <p:ext uri="{BB962C8B-B14F-4D97-AF65-F5344CB8AC3E}">
        <p14:creationId xmlns:p14="http://schemas.microsoft.com/office/powerpoint/2010/main" val="654580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A6093EE-1C37-9B41-8567-5BE6A20C4320}" type="datetimeFigureOut">
              <a:rPr lang="es-ES" smtClean="0"/>
              <a:t>10/04/2024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73D47FC-D72C-C945-8171-989BC77FC8B3}" type="slidenum">
              <a:rPr lang="es-ES" smtClean="0"/>
              <a:t>‹Nº›</a:t>
            </a:fld>
            <a:endParaRPr lang="es-ES"/>
          </a:p>
        </p:txBody>
      </p:sp>
    </p:spTree>
    <p:extLst>
      <p:ext uri="{BB962C8B-B14F-4D97-AF65-F5344CB8AC3E}">
        <p14:creationId xmlns:p14="http://schemas.microsoft.com/office/powerpoint/2010/main" val="17685644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10"/>
          </p:nvPr>
        </p:nvSpPr>
        <p:spPr/>
        <p:txBody>
          <a:bodyPr/>
          <a:lstStyle/>
          <a:p>
            <a:fld id="{2A6093EE-1C37-9B41-8567-5BE6A20C4320}" type="datetimeFigureOut">
              <a:rPr lang="es-ES" smtClean="0"/>
              <a:t>10/04/2024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73D47FC-D72C-C945-8171-989BC77FC8B3}" type="slidenum">
              <a:rPr lang="es-ES" smtClean="0"/>
              <a:t>‹Nº›</a:t>
            </a:fld>
            <a:endParaRPr lang="es-ES"/>
          </a:p>
        </p:txBody>
      </p:sp>
    </p:spTree>
    <p:extLst>
      <p:ext uri="{BB962C8B-B14F-4D97-AF65-F5344CB8AC3E}">
        <p14:creationId xmlns:p14="http://schemas.microsoft.com/office/powerpoint/2010/main" val="1847627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10"/>
          </p:nvPr>
        </p:nvSpPr>
        <p:spPr/>
        <p:txBody>
          <a:bodyPr/>
          <a:lstStyle/>
          <a:p>
            <a:fld id="{2A6093EE-1C37-9B41-8567-5BE6A20C4320}" type="datetimeFigureOut">
              <a:rPr lang="es-ES" smtClean="0"/>
              <a:t>10/04/2024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73D47FC-D72C-C945-8171-989BC77FC8B3}" type="slidenum">
              <a:rPr lang="es-ES" smtClean="0"/>
              <a:t>‹Nº›</a:t>
            </a:fld>
            <a:endParaRPr lang="es-ES"/>
          </a:p>
        </p:txBody>
      </p:sp>
    </p:spTree>
    <p:extLst>
      <p:ext uri="{BB962C8B-B14F-4D97-AF65-F5344CB8AC3E}">
        <p14:creationId xmlns:p14="http://schemas.microsoft.com/office/powerpoint/2010/main" val="32101060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Editar los estilos de texto del patrón
Segundo nivel
Tercer nivel
Cuarto nivel
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Editar los estilos de texto del patrón
Segundo nivel
Tercer nivel
Cuarto nivel
Quinto nivel</a:t>
            </a:r>
            <a:endParaRPr lang="en-US" dirty="0"/>
          </a:p>
        </p:txBody>
      </p:sp>
      <p:sp>
        <p:nvSpPr>
          <p:cNvPr id="5" name="Date Placeholder 4"/>
          <p:cNvSpPr>
            <a:spLocks noGrp="1"/>
          </p:cNvSpPr>
          <p:nvPr>
            <p:ph type="dt" sz="half" idx="10"/>
          </p:nvPr>
        </p:nvSpPr>
        <p:spPr/>
        <p:txBody>
          <a:bodyPr/>
          <a:lstStyle/>
          <a:p>
            <a:fld id="{2A6093EE-1C37-9B41-8567-5BE6A20C4320}" type="datetimeFigureOut">
              <a:rPr lang="es-ES" smtClean="0"/>
              <a:t>10/04/2024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A73D47FC-D72C-C945-8171-989BC77FC8B3}" type="slidenum">
              <a:rPr lang="es-ES" smtClean="0"/>
              <a:t>‹Nº›</a:t>
            </a:fld>
            <a:endParaRPr lang="es-ES"/>
          </a:p>
        </p:txBody>
      </p:sp>
    </p:spTree>
    <p:extLst>
      <p:ext uri="{BB962C8B-B14F-4D97-AF65-F5344CB8AC3E}">
        <p14:creationId xmlns:p14="http://schemas.microsoft.com/office/powerpoint/2010/main" val="1573531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
Segundo nivel
Tercer nivel
Cuarto nivel
Quinto nivel</a:t>
            </a:r>
            <a:endParaRPr lang="en-US" dirty="0"/>
          </a:p>
        </p:txBody>
      </p:sp>
      <p:sp>
        <p:nvSpPr>
          <p:cNvPr id="4" name="Content Placeholder 3"/>
          <p:cNvSpPr>
            <a:spLocks noGrp="1"/>
          </p:cNvSpPr>
          <p:nvPr>
            <p:ph sz="half" idx="2"/>
          </p:nvPr>
        </p:nvSpPr>
        <p:spPr>
          <a:xfrm>
            <a:off x="839789" y="2505075"/>
            <a:ext cx="5157787" cy="3684588"/>
          </a:xfrm>
        </p:spPr>
        <p:txBody>
          <a:bodyPr/>
          <a:lstStyle/>
          <a:p>
            <a:pPr lvl="0"/>
            <a:r>
              <a:rPr lang="es-ES"/>
              <a:t>Editar los estilos de texto del patrón
Segundo nivel
Tercer nivel
Cuarto nivel
Quinto nivel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
Segundo nivel
Tercer nivel
Cuarto nivel
Quinto nivel</a:t>
            </a:r>
            <a:endParaRPr lang="en-US" dirty="0"/>
          </a:p>
        </p:txBody>
      </p:sp>
      <p:sp>
        <p:nvSpPr>
          <p:cNvPr id="6" name="Content Placeholder 5"/>
          <p:cNvSpPr>
            <a:spLocks noGrp="1"/>
          </p:cNvSpPr>
          <p:nvPr>
            <p:ph sz="quarter" idx="4"/>
          </p:nvPr>
        </p:nvSpPr>
        <p:spPr>
          <a:xfrm>
            <a:off x="6172201" y="2505075"/>
            <a:ext cx="5183188" cy="3684588"/>
          </a:xfrm>
        </p:spPr>
        <p:txBody>
          <a:bodyPr/>
          <a:lstStyle/>
          <a:p>
            <a:pPr lvl="0"/>
            <a:r>
              <a:rPr lang="es-ES"/>
              <a:t>Editar los estilos de texto del patrón
Segundo nivel
Tercer nivel
Cuarto nivel
Quinto nivel</a:t>
            </a:r>
            <a:endParaRPr lang="en-US" dirty="0"/>
          </a:p>
        </p:txBody>
      </p:sp>
      <p:sp>
        <p:nvSpPr>
          <p:cNvPr id="7" name="Date Placeholder 6"/>
          <p:cNvSpPr>
            <a:spLocks noGrp="1"/>
          </p:cNvSpPr>
          <p:nvPr>
            <p:ph type="dt" sz="half" idx="10"/>
          </p:nvPr>
        </p:nvSpPr>
        <p:spPr/>
        <p:txBody>
          <a:bodyPr/>
          <a:lstStyle/>
          <a:p>
            <a:fld id="{2A6093EE-1C37-9B41-8567-5BE6A20C4320}" type="datetimeFigureOut">
              <a:rPr lang="es-ES" smtClean="0"/>
              <a:t>10/04/2024</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A73D47FC-D72C-C945-8171-989BC77FC8B3}" type="slidenum">
              <a:rPr lang="es-ES" smtClean="0"/>
              <a:t>‹Nº›</a:t>
            </a:fld>
            <a:endParaRPr lang="es-ES"/>
          </a:p>
        </p:txBody>
      </p:sp>
    </p:spTree>
    <p:extLst>
      <p:ext uri="{BB962C8B-B14F-4D97-AF65-F5344CB8AC3E}">
        <p14:creationId xmlns:p14="http://schemas.microsoft.com/office/powerpoint/2010/main" val="28251599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2A6093EE-1C37-9B41-8567-5BE6A20C4320}" type="datetimeFigureOut">
              <a:rPr lang="es-ES" smtClean="0"/>
              <a:t>10/04/2024</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A73D47FC-D72C-C945-8171-989BC77FC8B3}" type="slidenum">
              <a:rPr lang="es-ES" smtClean="0"/>
              <a:t>‹Nº›</a:t>
            </a:fld>
            <a:endParaRPr lang="es-ES"/>
          </a:p>
        </p:txBody>
      </p:sp>
    </p:spTree>
    <p:extLst>
      <p:ext uri="{BB962C8B-B14F-4D97-AF65-F5344CB8AC3E}">
        <p14:creationId xmlns:p14="http://schemas.microsoft.com/office/powerpoint/2010/main" val="17915589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6093EE-1C37-9B41-8567-5BE6A20C4320}" type="datetimeFigureOut">
              <a:rPr lang="es-ES" smtClean="0"/>
              <a:t>10/04/2024</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A73D47FC-D72C-C945-8171-989BC77FC8B3}" type="slidenum">
              <a:rPr lang="es-ES" smtClean="0"/>
              <a:t>‹Nº›</a:t>
            </a:fld>
            <a:endParaRPr lang="es-ES"/>
          </a:p>
        </p:txBody>
      </p:sp>
    </p:spTree>
    <p:extLst>
      <p:ext uri="{BB962C8B-B14F-4D97-AF65-F5344CB8AC3E}">
        <p14:creationId xmlns:p14="http://schemas.microsoft.com/office/powerpoint/2010/main" val="3846923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
Segundo nivel
Tercer nivel
Cuarto nivel
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
Segundo nivel
Tercer nivel
Cuarto nivel
Quinto nivel</a:t>
            </a:r>
            <a:endParaRPr lang="en-US" dirty="0"/>
          </a:p>
        </p:txBody>
      </p:sp>
      <p:sp>
        <p:nvSpPr>
          <p:cNvPr id="5" name="Date Placeholder 4"/>
          <p:cNvSpPr>
            <a:spLocks noGrp="1"/>
          </p:cNvSpPr>
          <p:nvPr>
            <p:ph type="dt" sz="half" idx="10"/>
          </p:nvPr>
        </p:nvSpPr>
        <p:spPr/>
        <p:txBody>
          <a:bodyPr/>
          <a:lstStyle/>
          <a:p>
            <a:fld id="{2A6093EE-1C37-9B41-8567-5BE6A20C4320}" type="datetimeFigureOut">
              <a:rPr lang="es-ES" smtClean="0"/>
              <a:t>10/04/2024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A73D47FC-D72C-C945-8171-989BC77FC8B3}" type="slidenum">
              <a:rPr lang="es-ES" smtClean="0"/>
              <a:t>‹Nº›</a:t>
            </a:fld>
            <a:endParaRPr lang="es-ES"/>
          </a:p>
        </p:txBody>
      </p:sp>
    </p:spTree>
    <p:extLst>
      <p:ext uri="{BB962C8B-B14F-4D97-AF65-F5344CB8AC3E}">
        <p14:creationId xmlns:p14="http://schemas.microsoft.com/office/powerpoint/2010/main" val="2538618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
Segundo nivel
Tercer nivel
Cuarto nivel
Quinto nivel</a:t>
            </a:r>
            <a:endParaRPr lang="en-US" dirty="0"/>
          </a:p>
        </p:txBody>
      </p:sp>
      <p:sp>
        <p:nvSpPr>
          <p:cNvPr id="5" name="Date Placeholder 4"/>
          <p:cNvSpPr>
            <a:spLocks noGrp="1"/>
          </p:cNvSpPr>
          <p:nvPr>
            <p:ph type="dt" sz="half" idx="10"/>
          </p:nvPr>
        </p:nvSpPr>
        <p:spPr/>
        <p:txBody>
          <a:bodyPr/>
          <a:lstStyle/>
          <a:p>
            <a:fld id="{2A6093EE-1C37-9B41-8567-5BE6A20C4320}" type="datetimeFigureOut">
              <a:rPr lang="es-ES" smtClean="0"/>
              <a:t>10/04/2024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A73D47FC-D72C-C945-8171-989BC77FC8B3}" type="slidenum">
              <a:rPr lang="es-ES" smtClean="0"/>
              <a:t>‹Nº›</a:t>
            </a:fld>
            <a:endParaRPr lang="es-ES"/>
          </a:p>
        </p:txBody>
      </p:sp>
    </p:spTree>
    <p:extLst>
      <p:ext uri="{BB962C8B-B14F-4D97-AF65-F5344CB8AC3E}">
        <p14:creationId xmlns:p14="http://schemas.microsoft.com/office/powerpoint/2010/main" val="27104908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10"/>
          </p:nvPr>
        </p:nvSpPr>
        <p:spPr/>
        <p:txBody>
          <a:bodyPr/>
          <a:lstStyle/>
          <a:p>
            <a:fld id="{2A6093EE-1C37-9B41-8567-5BE6A20C4320}" type="datetimeFigureOut">
              <a:rPr lang="es-ES" smtClean="0"/>
              <a:t>10/04/2024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73D47FC-D72C-C945-8171-989BC77FC8B3}" type="slidenum">
              <a:rPr lang="es-ES" smtClean="0"/>
              <a:t>‹Nº›</a:t>
            </a:fld>
            <a:endParaRPr lang="es-ES"/>
          </a:p>
        </p:txBody>
      </p:sp>
    </p:spTree>
    <p:extLst>
      <p:ext uri="{BB962C8B-B14F-4D97-AF65-F5344CB8AC3E}">
        <p14:creationId xmlns:p14="http://schemas.microsoft.com/office/powerpoint/2010/main" val="7101193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10"/>
          </p:nvPr>
        </p:nvSpPr>
        <p:spPr/>
        <p:txBody>
          <a:bodyPr/>
          <a:lstStyle/>
          <a:p>
            <a:fld id="{2A6093EE-1C37-9B41-8567-5BE6A20C4320}" type="datetimeFigureOut">
              <a:rPr lang="es-ES" smtClean="0"/>
              <a:t>10/04/2024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73D47FC-D72C-C945-8171-989BC77FC8B3}" type="slidenum">
              <a:rPr lang="es-ES" smtClean="0"/>
              <a:t>‹Nº›</a:t>
            </a:fld>
            <a:endParaRPr lang="es-ES"/>
          </a:p>
        </p:txBody>
      </p:sp>
    </p:spTree>
    <p:extLst>
      <p:ext uri="{BB962C8B-B14F-4D97-AF65-F5344CB8AC3E}">
        <p14:creationId xmlns:p14="http://schemas.microsoft.com/office/powerpoint/2010/main" val="4213070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913D96-BF8D-4122-A8FE-7B6AAB3F6732}" type="datetimeFigureOut">
              <a:rPr lang="es-ES" smtClean="0"/>
              <a:t>10/04/2024</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8B3D6-30F3-458E-B2A1-5AE22B3B1EF0}" type="slidenum">
              <a:rPr lang="es-ES" smtClean="0"/>
              <a:t>‹Nº›</a:t>
            </a:fld>
            <a:endParaRPr lang="es-ES"/>
          </a:p>
        </p:txBody>
      </p:sp>
    </p:spTree>
    <p:extLst>
      <p:ext uri="{BB962C8B-B14F-4D97-AF65-F5344CB8AC3E}">
        <p14:creationId xmlns:p14="http://schemas.microsoft.com/office/powerpoint/2010/main" val="19878971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6093EE-1C37-9B41-8567-5BE6A20C4320}" type="datetimeFigureOut">
              <a:rPr lang="es-ES" smtClean="0"/>
              <a:t>10/04/2024</a:t>
            </a:fld>
            <a:endParaRPr lang="es-E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3D47FC-D72C-C945-8171-989BC77FC8B3}" type="slidenum">
              <a:rPr lang="es-ES" smtClean="0"/>
              <a:t>‹Nº›</a:t>
            </a:fld>
            <a:endParaRPr lang="es-ES"/>
          </a:p>
        </p:txBody>
      </p:sp>
    </p:spTree>
    <p:extLst>
      <p:ext uri="{BB962C8B-B14F-4D97-AF65-F5344CB8AC3E}">
        <p14:creationId xmlns:p14="http://schemas.microsoft.com/office/powerpoint/2010/main" val="6830224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g"/><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g"/><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emf"/><Relationship Id="rId4" Type="http://schemas.openxmlformats.org/officeDocument/2006/relationships/image" Target="../media/image16.jpeg"/></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ias.cat/" TargetMode="External"/><Relationship Id="rId2" Type="http://schemas.openxmlformats.org/officeDocument/2006/relationships/hyperlink" Target="mailto:claudi.camps@ias.cat"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359D439-36D1-A544-AEAD-6D76BFBC16F7}"/>
              </a:ext>
            </a:extLst>
          </p:cNvPr>
          <p:cNvPicPr>
            <a:picLocks noChangeAspect="1"/>
          </p:cNvPicPr>
          <p:nvPr/>
        </p:nvPicPr>
        <p:blipFill>
          <a:blip r:embed="rId2"/>
          <a:stretch>
            <a:fillRect/>
          </a:stretch>
        </p:blipFill>
        <p:spPr>
          <a:xfrm>
            <a:off x="1524000" y="0"/>
            <a:ext cx="9144000" cy="6845300"/>
          </a:xfrm>
          <a:prstGeom prst="rect">
            <a:avLst/>
          </a:prstGeom>
        </p:spPr>
      </p:pic>
      <p:sp>
        <p:nvSpPr>
          <p:cNvPr id="6" name="Título 1">
            <a:extLst>
              <a:ext uri="{FF2B5EF4-FFF2-40B4-BE49-F238E27FC236}">
                <a16:creationId xmlns:a16="http://schemas.microsoft.com/office/drawing/2014/main" id="{D9B4B2A1-4CDA-F74B-9D03-9EF83A5DFC88}"/>
              </a:ext>
            </a:extLst>
          </p:cNvPr>
          <p:cNvSpPr>
            <a:spLocks noGrp="1"/>
          </p:cNvSpPr>
          <p:nvPr>
            <p:ph type="ctrTitle"/>
          </p:nvPr>
        </p:nvSpPr>
        <p:spPr bwMode="auto">
          <a:xfrm>
            <a:off x="1787463" y="2215343"/>
            <a:ext cx="8438665" cy="293696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p>
            <a:r>
              <a:rPr lang="es-ES" sz="4400" b="1" dirty="0">
                <a:solidFill>
                  <a:schemeClr val="bg1"/>
                </a:solidFill>
              </a:rPr>
              <a:t>DE LA RETÒRICA A LA PRÀCTICA</a:t>
            </a:r>
            <a:br>
              <a:rPr lang="es-ES" sz="4400" b="1" dirty="0">
                <a:solidFill>
                  <a:schemeClr val="bg1"/>
                </a:solidFill>
              </a:rPr>
            </a:br>
            <a:br>
              <a:rPr lang="ca-ES" dirty="0"/>
            </a:br>
            <a:r>
              <a:rPr lang="it-IT" dirty="0"/>
              <a:t> </a:t>
            </a:r>
            <a:r>
              <a:rPr lang="it-IT" sz="4800" b="1" dirty="0">
                <a:solidFill>
                  <a:schemeClr val="bg1"/>
                </a:solidFill>
              </a:rPr>
              <a:t>Claudi Camps, IAS Girona</a:t>
            </a:r>
            <a:br>
              <a:rPr lang="it-IT" sz="4800" b="1" dirty="0">
                <a:solidFill>
                  <a:schemeClr val="bg1"/>
                </a:solidFill>
              </a:rPr>
            </a:br>
            <a:r>
              <a:rPr lang="it-IT" sz="4800" dirty="0"/>
              <a:t> </a:t>
            </a:r>
            <a:endParaRPr lang="es-ES_tradnl" altLang="ca-ES" sz="4000"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7" name="Rectángulo 6">
            <a:extLst>
              <a:ext uri="{FF2B5EF4-FFF2-40B4-BE49-F238E27FC236}">
                <a16:creationId xmlns:a16="http://schemas.microsoft.com/office/drawing/2014/main" id="{66A1D368-99FB-9C46-86D4-248F41848AC3}"/>
              </a:ext>
            </a:extLst>
          </p:cNvPr>
          <p:cNvSpPr>
            <a:spLocks noChangeArrowheads="1"/>
          </p:cNvSpPr>
          <p:nvPr/>
        </p:nvSpPr>
        <p:spPr bwMode="auto">
          <a:xfrm>
            <a:off x="8281394" y="435430"/>
            <a:ext cx="238660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ca-ES" altLang="ca-ES" sz="900" b="1" dirty="0">
                <a:solidFill>
                  <a:prstClr val="white"/>
                </a:solidFill>
                <a:cs typeface="Arial" panose="020B0604020202020204" pitchFamily="34" charset="0"/>
              </a:rPr>
              <a:t>Parc Hospitalari Martí i Julià</a:t>
            </a:r>
          </a:p>
          <a:p>
            <a:r>
              <a:rPr lang="ca-ES" altLang="ca-ES" sz="900" dirty="0">
                <a:solidFill>
                  <a:prstClr val="white"/>
                </a:solidFill>
                <a:cs typeface="Arial" panose="020B0604020202020204" pitchFamily="34" charset="0"/>
              </a:rPr>
              <a:t>Hospital Santa Caterina</a:t>
            </a:r>
          </a:p>
          <a:p>
            <a:r>
              <a:rPr lang="ca-ES" altLang="ca-ES" sz="900" dirty="0">
                <a:solidFill>
                  <a:prstClr val="white"/>
                </a:solidFill>
                <a:cs typeface="Arial" panose="020B0604020202020204" pitchFamily="34" charset="0"/>
              </a:rPr>
              <a:t>Centre / Servei / Departament /</a:t>
            </a:r>
          </a:p>
          <a:p>
            <a:r>
              <a:rPr lang="ca-ES" altLang="ca-ES" sz="900" dirty="0">
                <a:solidFill>
                  <a:prstClr val="white"/>
                </a:solidFill>
                <a:cs typeface="Arial" panose="020B0604020202020204" pitchFamily="34" charset="0"/>
              </a:rPr>
              <a:t>Unitat emissora</a:t>
            </a:r>
          </a:p>
        </p:txBody>
      </p:sp>
    </p:spTree>
    <p:extLst>
      <p:ext uri="{BB962C8B-B14F-4D97-AF65-F5344CB8AC3E}">
        <p14:creationId xmlns:p14="http://schemas.microsoft.com/office/powerpoint/2010/main" val="1008707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a:extLst>
              <a:ext uri="{FF2B5EF4-FFF2-40B4-BE49-F238E27FC236}">
                <a16:creationId xmlns:a16="http://schemas.microsoft.com/office/drawing/2014/main" id="{E1173071-EE1B-40C4-A3F6-884626B040C4}"/>
              </a:ext>
            </a:extLst>
          </p:cNvPr>
          <p:cNvSpPr txBox="1"/>
          <p:nvPr/>
        </p:nvSpPr>
        <p:spPr>
          <a:xfrm>
            <a:off x="1881188" y="189781"/>
            <a:ext cx="9144000" cy="6302238"/>
          </a:xfrm>
          <a:prstGeom prst="rect">
            <a:avLst/>
          </a:prstGeom>
          <a:noFill/>
          <a:ln>
            <a:noFill/>
          </a:ln>
        </p:spPr>
        <p:txBody>
          <a:bodyPr>
            <a:spAutoFit/>
          </a:bodyPr>
          <a:lstStyle/>
          <a:p>
            <a:pPr>
              <a:lnSpc>
                <a:spcPct val="80000"/>
              </a:lnSpc>
              <a:spcBef>
                <a:spcPts val="900"/>
              </a:spcBef>
              <a:defRPr sz="1800" b="0" i="0" u="none" strike="noStrike" kern="0" cap="none" spc="0" baseline="0">
                <a:solidFill>
                  <a:srgbClr val="000000"/>
                </a:solidFill>
                <a:uFillTx/>
              </a:defRPr>
            </a:pPr>
            <a:endParaRPr lang="es-ES" sz="3600" u="sng" kern="0" dirty="0">
              <a:solidFill>
                <a:srgbClr val="1D3E5F"/>
              </a:solidFill>
              <a:latin typeface="Calibri" pitchFamily="34"/>
              <a:cs typeface="Arial"/>
            </a:endParaRPr>
          </a:p>
          <a:p>
            <a:pPr>
              <a:lnSpc>
                <a:spcPct val="80000"/>
              </a:lnSpc>
              <a:spcBef>
                <a:spcPts val="1100"/>
              </a:spcBef>
              <a:defRPr sz="1800" b="0" i="0" u="none" strike="noStrike" kern="0" cap="none" spc="0" baseline="0">
                <a:solidFill>
                  <a:srgbClr val="000000"/>
                </a:solidFill>
                <a:uFillTx/>
              </a:defRPr>
            </a:pPr>
            <a:r>
              <a:rPr lang="es-ES" sz="4400" kern="0" dirty="0">
                <a:solidFill>
                  <a:srgbClr val="000000"/>
                </a:solidFill>
                <a:latin typeface="Calibri" pitchFamily="34"/>
                <a:cs typeface="Arial"/>
              </a:rPr>
              <a:t>“NO hay ningún país europeo que pueda justificar su inversión actual en atención a la salud mental en función de las necesidades, la eficiencia, la equidad o los derechos humanos”</a:t>
            </a:r>
          </a:p>
          <a:p>
            <a:pPr>
              <a:lnSpc>
                <a:spcPct val="80000"/>
              </a:lnSpc>
              <a:spcBef>
                <a:spcPts val="600"/>
              </a:spcBef>
              <a:defRPr sz="1800" b="0" i="0" u="none" strike="noStrike" kern="0" cap="none" spc="0" baseline="0">
                <a:solidFill>
                  <a:srgbClr val="000000"/>
                </a:solidFill>
                <a:uFillTx/>
              </a:defRPr>
            </a:pPr>
            <a:endParaRPr lang="es-ES" sz="2400" kern="0" dirty="0">
              <a:solidFill>
                <a:srgbClr val="000000"/>
              </a:solidFill>
              <a:effectLst>
                <a:outerShdw dist="38096" dir="2700000">
                  <a:srgbClr val="000000"/>
                </a:outerShdw>
              </a:effectLst>
              <a:latin typeface="Calibri" pitchFamily="34"/>
              <a:cs typeface="Arial"/>
            </a:endParaRPr>
          </a:p>
          <a:p>
            <a:pPr>
              <a:lnSpc>
                <a:spcPct val="80000"/>
              </a:lnSpc>
              <a:spcBef>
                <a:spcPts val="600"/>
              </a:spcBef>
              <a:defRPr sz="1800" b="0" i="0" u="none" strike="noStrike" kern="0" cap="none" spc="0" baseline="0">
                <a:solidFill>
                  <a:srgbClr val="000000"/>
                </a:solidFill>
                <a:uFillTx/>
              </a:defRPr>
            </a:pPr>
            <a:r>
              <a:rPr lang="es-ES" sz="2400" kern="0" dirty="0">
                <a:solidFill>
                  <a:srgbClr val="000000"/>
                </a:solidFill>
                <a:effectLst>
                  <a:outerShdw dist="38096" dir="2700000">
                    <a:srgbClr val="000000"/>
                  </a:outerShdw>
                </a:effectLst>
                <a:latin typeface="Calibri" pitchFamily="34"/>
                <a:cs typeface="Arial"/>
              </a:rPr>
              <a:t>M. </a:t>
            </a:r>
            <a:r>
              <a:rPr lang="es-ES" sz="2400" kern="0" dirty="0" err="1">
                <a:solidFill>
                  <a:srgbClr val="000000"/>
                </a:solidFill>
                <a:effectLst>
                  <a:outerShdw dist="38096" dir="2700000">
                    <a:srgbClr val="000000"/>
                  </a:outerShdw>
                </a:effectLst>
                <a:latin typeface="Calibri" pitchFamily="34"/>
                <a:cs typeface="Arial"/>
              </a:rPr>
              <a:t>Knapp</a:t>
            </a:r>
            <a:r>
              <a:rPr lang="es-ES" sz="2400" kern="0" dirty="0">
                <a:solidFill>
                  <a:srgbClr val="000000"/>
                </a:solidFill>
                <a:effectLst>
                  <a:outerShdw dist="38096" dir="2700000">
                    <a:srgbClr val="000000"/>
                  </a:outerShdw>
                </a:effectLst>
                <a:latin typeface="Calibri" pitchFamily="34"/>
                <a:cs typeface="Arial"/>
              </a:rPr>
              <a:t>, </a:t>
            </a:r>
            <a:r>
              <a:rPr lang="es-ES" sz="2400" kern="0" dirty="0" err="1">
                <a:solidFill>
                  <a:srgbClr val="000000"/>
                </a:solidFill>
                <a:effectLst>
                  <a:outerShdw dist="38096" dir="2700000">
                    <a:srgbClr val="000000"/>
                  </a:outerShdw>
                </a:effectLst>
                <a:latin typeface="Calibri" pitchFamily="34"/>
                <a:cs typeface="Arial"/>
              </a:rPr>
              <a:t>Thornicroft</a:t>
            </a:r>
            <a:r>
              <a:rPr lang="es-ES" sz="2400" kern="0" dirty="0">
                <a:solidFill>
                  <a:srgbClr val="000000"/>
                </a:solidFill>
                <a:effectLst>
                  <a:outerShdw dist="38096" dir="2700000">
                    <a:srgbClr val="000000"/>
                  </a:outerShdw>
                </a:effectLst>
                <a:latin typeface="Calibri" pitchFamily="34"/>
                <a:cs typeface="Arial"/>
              </a:rPr>
              <a:t> &amp; Cols. 2007</a:t>
            </a:r>
            <a:endParaRPr lang="ca-ES" sz="2400" kern="0" dirty="0">
              <a:solidFill>
                <a:srgbClr val="000000"/>
              </a:solidFill>
              <a:effectLst>
                <a:outerShdw dist="38096" dir="2700000">
                  <a:srgbClr val="000000"/>
                </a:outerShdw>
              </a:effectLst>
              <a:latin typeface="Calibri" pitchFamily="34"/>
              <a:cs typeface="Arial"/>
            </a:endParaRPr>
          </a:p>
          <a:p>
            <a:pPr>
              <a:lnSpc>
                <a:spcPct val="80000"/>
              </a:lnSpc>
              <a:spcBef>
                <a:spcPts val="600"/>
              </a:spcBef>
              <a:defRPr sz="1800" b="0" i="0" u="none" strike="noStrike" kern="0" cap="none" spc="0" baseline="0">
                <a:solidFill>
                  <a:srgbClr val="000000"/>
                </a:solidFill>
                <a:uFillTx/>
              </a:defRPr>
            </a:pPr>
            <a:r>
              <a:rPr lang="ca-ES" sz="2400" b="1" kern="0" dirty="0">
                <a:solidFill>
                  <a:srgbClr val="1D3E5F"/>
                </a:solidFill>
                <a:latin typeface="Calibri" pitchFamily="34"/>
                <a:cs typeface="Arial"/>
              </a:rPr>
              <a:t>Salud mental en Europa:  </a:t>
            </a:r>
            <a:r>
              <a:rPr lang="ca-ES" sz="2400" b="1" kern="0" dirty="0" err="1">
                <a:solidFill>
                  <a:srgbClr val="1D3E5F"/>
                </a:solidFill>
                <a:latin typeface="Calibri" pitchFamily="34"/>
                <a:cs typeface="Arial"/>
              </a:rPr>
              <a:t>políticas</a:t>
            </a:r>
            <a:r>
              <a:rPr lang="ca-ES" sz="2400" b="1" kern="0" dirty="0">
                <a:solidFill>
                  <a:srgbClr val="1D3E5F"/>
                </a:solidFill>
                <a:latin typeface="Calibri" pitchFamily="34"/>
                <a:cs typeface="Arial"/>
              </a:rPr>
              <a:t> y </a:t>
            </a:r>
            <a:r>
              <a:rPr lang="ca-ES" sz="2400" b="1" kern="0" dirty="0" err="1">
                <a:solidFill>
                  <a:srgbClr val="1D3E5F"/>
                </a:solidFill>
                <a:latin typeface="Calibri" pitchFamily="34"/>
                <a:cs typeface="Arial"/>
              </a:rPr>
              <a:t>práctica</a:t>
            </a:r>
            <a:endParaRPr lang="ca-ES" sz="2400" b="1" kern="0" dirty="0">
              <a:solidFill>
                <a:srgbClr val="1D3E5F"/>
              </a:solidFill>
              <a:latin typeface="Calibri" pitchFamily="34"/>
              <a:cs typeface="Arial"/>
            </a:endParaRPr>
          </a:p>
          <a:p>
            <a:pPr>
              <a:lnSpc>
                <a:spcPct val="80000"/>
              </a:lnSpc>
              <a:spcBef>
                <a:spcPts val="600"/>
              </a:spcBef>
              <a:defRPr sz="1800" b="0" i="0" u="none" strike="noStrike" kern="0" cap="none" spc="0" baseline="0">
                <a:solidFill>
                  <a:srgbClr val="000000"/>
                </a:solidFill>
                <a:uFillTx/>
              </a:defRPr>
            </a:pPr>
            <a:r>
              <a:rPr lang="es-ES" sz="2400" b="1" kern="0" dirty="0">
                <a:solidFill>
                  <a:srgbClr val="1D3E5F"/>
                </a:solidFill>
                <a:latin typeface="Calibri" pitchFamily="34"/>
                <a:cs typeface="Arial"/>
              </a:rPr>
              <a:t>Líneas futuras en salud mental</a:t>
            </a:r>
          </a:p>
          <a:p>
            <a:pPr>
              <a:lnSpc>
                <a:spcPct val="80000"/>
              </a:lnSpc>
              <a:spcBef>
                <a:spcPts val="600"/>
              </a:spcBef>
              <a:defRPr sz="1800" b="0" i="0" u="none" strike="noStrike" kern="0" cap="none" spc="0" baseline="0">
                <a:solidFill>
                  <a:srgbClr val="000000"/>
                </a:solidFill>
                <a:uFillTx/>
              </a:defRPr>
            </a:pPr>
            <a:r>
              <a:rPr lang="es-ES" sz="2400" kern="0" dirty="0">
                <a:solidFill>
                  <a:srgbClr val="000000"/>
                </a:solidFill>
                <a:latin typeface="Calibri" pitchFamily="34"/>
                <a:cs typeface="Arial"/>
              </a:rPr>
              <a:t>Ed. Observatorio europeo de políticas y sistemas sanitarios</a:t>
            </a:r>
          </a:p>
          <a:p>
            <a:pPr>
              <a:lnSpc>
                <a:spcPct val="80000"/>
              </a:lnSpc>
              <a:spcBef>
                <a:spcPts val="600"/>
              </a:spcBef>
              <a:defRPr sz="1800" b="0" i="0" u="none" strike="noStrike" kern="0" cap="none" spc="0" baseline="0">
                <a:solidFill>
                  <a:srgbClr val="000000"/>
                </a:solidFill>
                <a:uFillTx/>
              </a:defRPr>
            </a:pPr>
            <a:endParaRPr lang="es-ES" sz="2400" kern="0" dirty="0">
              <a:solidFill>
                <a:srgbClr val="000000"/>
              </a:solidFill>
              <a:latin typeface="Calibri" pitchFamily="34"/>
              <a:cs typeface="Arial"/>
            </a:endParaRPr>
          </a:p>
          <a:p>
            <a:pPr>
              <a:lnSpc>
                <a:spcPct val="80000"/>
              </a:lnSpc>
              <a:spcBef>
                <a:spcPts val="1100"/>
              </a:spcBef>
              <a:buClr>
                <a:srgbClr val="ED87A6"/>
              </a:buClr>
              <a:buSzPct val="60000"/>
              <a:buFont typeface="Wingdings" pitchFamily="2"/>
              <a:buChar char="n"/>
              <a:defRPr sz="1800" b="0" i="0" u="none" strike="noStrike" kern="0" cap="none" spc="0" baseline="0">
                <a:solidFill>
                  <a:srgbClr val="000000"/>
                </a:solidFill>
                <a:uFillTx/>
              </a:defRPr>
            </a:pPr>
            <a:endParaRPr lang="ca-ES" sz="4400" kern="0" dirty="0">
              <a:solidFill>
                <a:srgbClr val="000000"/>
              </a:solidFill>
              <a:effectLst>
                <a:outerShdw dist="38096" dir="2700000">
                  <a:srgbClr val="000000"/>
                </a:outerShdw>
              </a:effectLst>
              <a:latin typeface="Calibri" pitchFamily="34"/>
              <a:cs typeface="Arial"/>
            </a:endParaRPr>
          </a:p>
        </p:txBody>
      </p:sp>
    </p:spTree>
    <p:extLst>
      <p:ext uri="{BB962C8B-B14F-4D97-AF65-F5344CB8AC3E}">
        <p14:creationId xmlns:p14="http://schemas.microsoft.com/office/powerpoint/2010/main" val="2888637634"/>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r="-3000"/>
          </a:stretch>
        </a:blipFill>
        <a:effectLst/>
      </p:bgPr>
    </p:bg>
    <p:spTree>
      <p:nvGrpSpPr>
        <p:cNvPr id="1" name=""/>
        <p:cNvGrpSpPr/>
        <p:nvPr/>
      </p:nvGrpSpPr>
      <p:grpSpPr>
        <a:xfrm>
          <a:off x="0" y="0"/>
          <a:ext cx="0" cy="0"/>
          <a:chOff x="0" y="0"/>
          <a:chExt cx="0" cy="0"/>
        </a:xfrm>
      </p:grpSpPr>
      <p:sp>
        <p:nvSpPr>
          <p:cNvPr id="15" name="Subtítulo 2">
            <a:extLst>
              <a:ext uri="{FF2B5EF4-FFF2-40B4-BE49-F238E27FC236}">
                <a16:creationId xmlns:a16="http://schemas.microsoft.com/office/drawing/2014/main" id="{C090A72E-376A-A24F-977D-C57EC88F1FCA}"/>
              </a:ext>
            </a:extLst>
          </p:cNvPr>
          <p:cNvSpPr>
            <a:spLocks noGrp="1"/>
          </p:cNvSpPr>
          <p:nvPr/>
        </p:nvSpPr>
        <p:spPr bwMode="auto">
          <a:xfrm>
            <a:off x="2346961" y="2300492"/>
            <a:ext cx="7010400" cy="3378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vert="horz" wrap="square" lIns="91440" tIns="45720" rIns="91440" bIns="45720" numCol="1" anchor="t" anchorCtr="0" compatLnSpc="1">
            <a:prstTxWarp prst="textNoShape">
              <a:avLst/>
            </a:prstTxWarp>
          </a:bodyPr>
          <a:lstStyle>
            <a:lvl1pPr marL="0" indent="0" algn="l" defTabSz="457200" rtl="0" eaLnBrk="0" fontAlgn="base" hangingPunct="0">
              <a:spcBef>
                <a:spcPct val="20000"/>
              </a:spcBef>
              <a:spcAft>
                <a:spcPct val="0"/>
              </a:spcAft>
              <a:buFont typeface="Arial" panose="020B0604020202020204" pitchFamily="34" charset="0"/>
              <a:buNone/>
              <a:defRPr lang="es-ES_tradnl" sz="1300" kern="1200" smtClean="0">
                <a:solidFill>
                  <a:schemeClr val="tx1">
                    <a:lumMod val="85000"/>
                    <a:lumOff val="15000"/>
                  </a:schemeClr>
                </a:solidFill>
                <a:latin typeface="+mj-lt"/>
                <a:ea typeface="+mj-ea"/>
                <a:cs typeface="+mj-cs"/>
              </a:defRPr>
            </a:lvl1pPr>
            <a:lvl2pPr marL="457200" indent="0" algn="ctr" defTabSz="457200"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j-lt"/>
                <a:ea typeface="+mj-ea"/>
                <a:cs typeface="+mj-cs"/>
              </a:defRPr>
            </a:lvl2pPr>
            <a:lvl3pPr marL="914400" indent="0" algn="ctr" defTabSz="457200"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j-lt"/>
                <a:ea typeface="+mj-ea"/>
                <a:cs typeface="+mj-cs"/>
              </a:defRPr>
            </a:lvl3pPr>
            <a:lvl4pPr marL="1371600" indent="0" algn="ctr" defTabSz="457200"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j-lt"/>
                <a:ea typeface="+mj-ea"/>
                <a:cs typeface="+mj-cs"/>
              </a:defRPr>
            </a:lvl4pPr>
            <a:lvl5pPr marL="1828800" indent="0" algn="ctr" defTabSz="457200"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j-lt"/>
                <a:ea typeface="+mj-ea"/>
                <a:cs typeface="+mj-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9pPr>
          </a:lstStyle>
          <a:p>
            <a:pPr eaLnBrk="1" hangingPunct="1">
              <a:defRPr/>
            </a:pPr>
            <a:endParaRPr lang="ca-ES" altLang="ca-ES" dirty="0">
              <a:solidFill>
                <a:srgbClr val="262626"/>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6" name="WordArt 3"/>
          <p:cNvSpPr>
            <a:spLocks noChangeArrowheads="1" noChangeShapeType="1" noTextEdit="1"/>
          </p:cNvSpPr>
          <p:nvPr/>
        </p:nvSpPr>
        <p:spPr bwMode="auto">
          <a:xfrm>
            <a:off x="203201" y="1080655"/>
            <a:ext cx="11628582" cy="5250751"/>
          </a:xfrm>
          <a:prstGeom prst="rect">
            <a:avLst/>
          </a:prstGeom>
        </p:spPr>
        <p:txBody>
          <a:bodyPr wrap="none" fromWordArt="1">
            <a:prstTxWarp prst="textPlain">
              <a:avLst>
                <a:gd name="adj" fmla="val 50000"/>
              </a:avLst>
            </a:prstTxWarp>
          </a:bodyPr>
          <a:lstStyle/>
          <a:p>
            <a:pPr algn="ctr"/>
            <a:r>
              <a:rPr lang="es-ES" kern="10" dirty="0">
                <a:ln w="19050">
                  <a:solidFill>
                    <a:srgbClr val="000000"/>
                  </a:solidFill>
                  <a:round/>
                  <a:headEnd/>
                  <a:tailEnd/>
                </a:ln>
                <a:solidFill>
                  <a:schemeClr val="accent1">
                    <a:lumMod val="50000"/>
                  </a:schemeClr>
                </a:solidFill>
                <a:latin typeface="Bahnschrift SemiCondensed" panose="020B0502040204020203" pitchFamily="34" charset="0"/>
                <a:cs typeface="Arial" panose="020B0604020202020204" pitchFamily="34" charset="0"/>
              </a:rPr>
              <a:t>"La mayoría de los enfermos llamados crónicos</a:t>
            </a:r>
          </a:p>
          <a:p>
            <a:pPr algn="ctr"/>
            <a:r>
              <a:rPr lang="es-ES" kern="10" dirty="0">
                <a:ln w="19050">
                  <a:solidFill>
                    <a:srgbClr val="000000"/>
                  </a:solidFill>
                  <a:round/>
                  <a:headEnd/>
                  <a:tailEnd/>
                </a:ln>
                <a:solidFill>
                  <a:schemeClr val="accent1">
                    <a:lumMod val="50000"/>
                  </a:schemeClr>
                </a:solidFill>
                <a:latin typeface="Bahnschrift SemiCondensed" panose="020B0502040204020203" pitchFamily="34" charset="0"/>
                <a:cs typeface="Arial" panose="020B0604020202020204" pitchFamily="34" charset="0"/>
              </a:rPr>
              <a:t>conservan suficiente juicio como para ver la fatalidad</a:t>
            </a:r>
          </a:p>
          <a:p>
            <a:pPr algn="ctr"/>
            <a:r>
              <a:rPr lang="es-ES" kern="10" dirty="0">
                <a:ln w="19050">
                  <a:solidFill>
                    <a:srgbClr val="000000"/>
                  </a:solidFill>
                  <a:round/>
                  <a:headEnd/>
                  <a:tailEnd/>
                </a:ln>
                <a:solidFill>
                  <a:schemeClr val="accent1">
                    <a:lumMod val="50000"/>
                  </a:schemeClr>
                </a:solidFill>
                <a:latin typeface="Bahnschrift SemiCondensed" panose="020B0502040204020203" pitchFamily="34" charset="0"/>
                <a:cs typeface="Arial" panose="020B0604020202020204" pitchFamily="34" charset="0"/>
              </a:rPr>
              <a:t>de ser enviados de por vida a un lugar sin esperanza".</a:t>
            </a:r>
          </a:p>
          <a:p>
            <a:pPr algn="ctr"/>
            <a:r>
              <a:rPr lang="es-ES" kern="10" dirty="0" err="1">
                <a:ln w="19050">
                  <a:solidFill>
                    <a:srgbClr val="000000"/>
                  </a:solidFill>
                  <a:round/>
                  <a:headEnd/>
                  <a:tailEnd/>
                </a:ln>
                <a:solidFill>
                  <a:schemeClr val="accent1">
                    <a:lumMod val="50000"/>
                  </a:schemeClr>
                </a:solidFill>
                <a:latin typeface="Bahnschrift SemiCondensed" panose="020B0502040204020203" pitchFamily="34" charset="0"/>
                <a:cs typeface="Arial" panose="020B0604020202020204" pitchFamily="34" charset="0"/>
              </a:rPr>
              <a:t>Falret</a:t>
            </a:r>
            <a:r>
              <a:rPr lang="es-ES" kern="10" dirty="0">
                <a:ln w="19050">
                  <a:solidFill>
                    <a:srgbClr val="000000"/>
                  </a:solidFill>
                  <a:round/>
                  <a:headEnd/>
                  <a:tailEnd/>
                </a:ln>
                <a:solidFill>
                  <a:schemeClr val="accent1">
                    <a:lumMod val="50000"/>
                  </a:schemeClr>
                </a:solidFill>
                <a:latin typeface="Bahnschrift SemiCondensed" panose="020B0502040204020203" pitchFamily="34" charset="0"/>
                <a:cs typeface="Arial" panose="020B0604020202020204" pitchFamily="34" charset="0"/>
              </a:rPr>
              <a:t> (siglo XIX)</a:t>
            </a:r>
            <a:endParaRPr lang="ca-ES" kern="10" dirty="0">
              <a:ln w="19050">
                <a:solidFill>
                  <a:srgbClr val="000000"/>
                </a:solidFill>
                <a:round/>
                <a:headEnd/>
                <a:tailEnd/>
              </a:ln>
              <a:solidFill>
                <a:schemeClr val="accent1">
                  <a:lumMod val="50000"/>
                </a:schemeClr>
              </a:solidFill>
              <a:latin typeface="Bahnschrift SemiCondensed" panose="020B0502040204020203" pitchFamily="34" charset="0"/>
              <a:cs typeface="Arial" panose="020B0604020202020204" pitchFamily="34" charset="0"/>
            </a:endParaRPr>
          </a:p>
        </p:txBody>
      </p:sp>
    </p:spTree>
    <p:extLst>
      <p:ext uri="{BB962C8B-B14F-4D97-AF65-F5344CB8AC3E}">
        <p14:creationId xmlns:p14="http://schemas.microsoft.com/office/powerpoint/2010/main" val="3384386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r="-3000"/>
          </a:stretch>
        </a:blipFill>
        <a:effectLst/>
      </p:bgPr>
    </p:bg>
    <p:spTree>
      <p:nvGrpSpPr>
        <p:cNvPr id="1" name=""/>
        <p:cNvGrpSpPr/>
        <p:nvPr/>
      </p:nvGrpSpPr>
      <p:grpSpPr>
        <a:xfrm>
          <a:off x="0" y="0"/>
          <a:ext cx="0" cy="0"/>
          <a:chOff x="0" y="0"/>
          <a:chExt cx="0" cy="0"/>
        </a:xfrm>
      </p:grpSpPr>
      <p:sp>
        <p:nvSpPr>
          <p:cNvPr id="15" name="Subtítulo 2">
            <a:extLst>
              <a:ext uri="{FF2B5EF4-FFF2-40B4-BE49-F238E27FC236}">
                <a16:creationId xmlns:a16="http://schemas.microsoft.com/office/drawing/2014/main" id="{C090A72E-376A-A24F-977D-C57EC88F1FCA}"/>
              </a:ext>
            </a:extLst>
          </p:cNvPr>
          <p:cNvSpPr>
            <a:spLocks noGrp="1"/>
          </p:cNvSpPr>
          <p:nvPr/>
        </p:nvSpPr>
        <p:spPr bwMode="auto">
          <a:xfrm>
            <a:off x="2346961" y="2300492"/>
            <a:ext cx="7010400" cy="3378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vert="horz" wrap="square" lIns="91440" tIns="45720" rIns="91440" bIns="45720" numCol="1" anchor="t" anchorCtr="0" compatLnSpc="1">
            <a:prstTxWarp prst="textNoShape">
              <a:avLst/>
            </a:prstTxWarp>
          </a:bodyPr>
          <a:lstStyle>
            <a:lvl1pPr marL="0" indent="0" algn="l" defTabSz="457200" rtl="0" eaLnBrk="0" fontAlgn="base" hangingPunct="0">
              <a:spcBef>
                <a:spcPct val="20000"/>
              </a:spcBef>
              <a:spcAft>
                <a:spcPct val="0"/>
              </a:spcAft>
              <a:buFont typeface="Arial" panose="020B0604020202020204" pitchFamily="34" charset="0"/>
              <a:buNone/>
              <a:defRPr lang="es-ES_tradnl" sz="1300" kern="1200" smtClean="0">
                <a:solidFill>
                  <a:schemeClr val="tx1">
                    <a:lumMod val="85000"/>
                    <a:lumOff val="15000"/>
                  </a:schemeClr>
                </a:solidFill>
                <a:latin typeface="+mj-lt"/>
                <a:ea typeface="+mj-ea"/>
                <a:cs typeface="+mj-cs"/>
              </a:defRPr>
            </a:lvl1pPr>
            <a:lvl2pPr marL="457200" indent="0" algn="ctr" defTabSz="457200"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j-lt"/>
                <a:ea typeface="+mj-ea"/>
                <a:cs typeface="+mj-cs"/>
              </a:defRPr>
            </a:lvl2pPr>
            <a:lvl3pPr marL="914400" indent="0" algn="ctr" defTabSz="457200"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j-lt"/>
                <a:ea typeface="+mj-ea"/>
                <a:cs typeface="+mj-cs"/>
              </a:defRPr>
            </a:lvl3pPr>
            <a:lvl4pPr marL="1371600" indent="0" algn="ctr" defTabSz="457200"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j-lt"/>
                <a:ea typeface="+mj-ea"/>
                <a:cs typeface="+mj-cs"/>
              </a:defRPr>
            </a:lvl4pPr>
            <a:lvl5pPr marL="1828800" indent="0" algn="ctr" defTabSz="457200"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j-lt"/>
                <a:ea typeface="+mj-ea"/>
                <a:cs typeface="+mj-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9pPr>
          </a:lstStyle>
          <a:p>
            <a:pPr eaLnBrk="1" hangingPunct="1">
              <a:defRPr/>
            </a:pPr>
            <a:endParaRPr lang="ca-ES" altLang="ca-ES" dirty="0">
              <a:solidFill>
                <a:srgbClr val="262626"/>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3" name="1 Rectángulo">
            <a:extLst>
              <a:ext uri="{FF2B5EF4-FFF2-40B4-BE49-F238E27FC236}">
                <a16:creationId xmlns:a16="http://schemas.microsoft.com/office/drawing/2014/main" id="{2606FDDB-56B5-F7C3-938F-9889C6A8C623}"/>
              </a:ext>
            </a:extLst>
          </p:cNvPr>
          <p:cNvSpPr>
            <a:spLocks noChangeArrowheads="1"/>
          </p:cNvSpPr>
          <p:nvPr/>
        </p:nvSpPr>
        <p:spPr bwMode="auto">
          <a:xfrm>
            <a:off x="1524000" y="469222"/>
            <a:ext cx="9144000" cy="3662541"/>
          </a:xfrm>
          <a:prstGeom prst="rect">
            <a:avLst/>
          </a:prstGeom>
          <a:noFill/>
          <a:ln w="9525">
            <a:noFill/>
            <a:miter lim="800000"/>
            <a:headEnd/>
            <a:tailEnd/>
          </a:ln>
        </p:spPr>
        <p:txBody>
          <a:bodyPr>
            <a:spAutoFit/>
          </a:bodyPr>
          <a:lstStyle/>
          <a:p>
            <a:pPr defTabSz="457200" eaLnBrk="0" fontAlgn="base" hangingPunct="0">
              <a:spcBef>
                <a:spcPct val="0"/>
              </a:spcBef>
              <a:spcAft>
                <a:spcPct val="0"/>
              </a:spcAft>
              <a:defRPr/>
            </a:pPr>
            <a:endParaRPr lang="ca-ES" altLang="es-ES" sz="4000" dirty="0">
              <a:solidFill>
                <a:prstClr val="black"/>
              </a:solidFill>
              <a:latin typeface="Arial" charset="0"/>
            </a:endParaRPr>
          </a:p>
          <a:p>
            <a:pPr algn="ctr" defTabSz="457200" eaLnBrk="0" fontAlgn="base" hangingPunct="0">
              <a:spcBef>
                <a:spcPct val="0"/>
              </a:spcBef>
              <a:spcAft>
                <a:spcPct val="0"/>
              </a:spcAft>
              <a:defRPr/>
            </a:pPr>
            <a:r>
              <a:rPr lang="ca-ES" altLang="es-ES" sz="3200" dirty="0">
                <a:solidFill>
                  <a:prstClr val="black"/>
                </a:solidFill>
                <a:latin typeface="Arial" charset="0"/>
              </a:rPr>
              <a:t>“La pervivència de la llarga estada </a:t>
            </a:r>
            <a:r>
              <a:rPr lang="ca-ES" altLang="es-ES" sz="3200" u="sng" dirty="0">
                <a:solidFill>
                  <a:prstClr val="black"/>
                </a:solidFill>
                <a:latin typeface="Arial" charset="0"/>
              </a:rPr>
              <a:t>distorsiona qualsevol organització de serveis alternatius</a:t>
            </a:r>
            <a:r>
              <a:rPr lang="ca-ES" altLang="es-ES" sz="3200" dirty="0">
                <a:solidFill>
                  <a:prstClr val="black"/>
                </a:solidFill>
                <a:latin typeface="Arial" charset="0"/>
              </a:rPr>
              <a:t>. </a:t>
            </a:r>
          </a:p>
          <a:p>
            <a:pPr algn="ctr" defTabSz="457200" eaLnBrk="0" fontAlgn="base" hangingPunct="0">
              <a:spcBef>
                <a:spcPct val="0"/>
              </a:spcBef>
              <a:spcAft>
                <a:spcPct val="0"/>
              </a:spcAft>
              <a:defRPr/>
            </a:pPr>
            <a:r>
              <a:rPr lang="ca-ES" altLang="es-ES" sz="3200" dirty="0">
                <a:solidFill>
                  <a:prstClr val="black"/>
                </a:solidFill>
                <a:latin typeface="Arial" charset="0"/>
              </a:rPr>
              <a:t>Cul de sac, temptació permanent davant la incomoditat o la impotència tècnica, deixalleria del que ningú vol“</a:t>
            </a:r>
          </a:p>
          <a:p>
            <a:pPr algn="ctr" defTabSz="457200" eaLnBrk="0" fontAlgn="base" hangingPunct="0">
              <a:spcBef>
                <a:spcPct val="0"/>
              </a:spcBef>
              <a:spcAft>
                <a:spcPct val="0"/>
              </a:spcAft>
              <a:defRPr/>
            </a:pPr>
            <a:r>
              <a:rPr lang="es-ES" altLang="es-ES" sz="3200" b="1" i="1" dirty="0">
                <a:solidFill>
                  <a:prstClr val="black"/>
                </a:solidFill>
                <a:latin typeface="Arial" charset="0"/>
                <a:cs typeface="Arial" charset="0"/>
              </a:rPr>
              <a:t>La reforma psiquiátrica. Manuel </a:t>
            </a:r>
            <a:r>
              <a:rPr lang="es-ES" altLang="es-ES" sz="3200" b="1" i="1" dirty="0" err="1">
                <a:solidFill>
                  <a:prstClr val="black"/>
                </a:solidFill>
                <a:latin typeface="Arial" charset="0"/>
                <a:cs typeface="Arial" charset="0"/>
              </a:rPr>
              <a:t>Desviat</a:t>
            </a:r>
            <a:endParaRPr lang="es-ES" altLang="es-ES" sz="3200" b="1" i="1" dirty="0">
              <a:solidFill>
                <a:prstClr val="black"/>
              </a:solidFill>
              <a:latin typeface="Arial" charset="0"/>
              <a:cs typeface="Arial" charset="0"/>
            </a:endParaRPr>
          </a:p>
        </p:txBody>
      </p:sp>
      <p:sp>
        <p:nvSpPr>
          <p:cNvPr id="4" name="2 CuadroTexto">
            <a:extLst>
              <a:ext uri="{FF2B5EF4-FFF2-40B4-BE49-F238E27FC236}">
                <a16:creationId xmlns:a16="http://schemas.microsoft.com/office/drawing/2014/main" id="{AEECDDA6-B87D-DE1D-0D71-AA10466E5768}"/>
              </a:ext>
            </a:extLst>
          </p:cNvPr>
          <p:cNvSpPr txBox="1"/>
          <p:nvPr/>
        </p:nvSpPr>
        <p:spPr>
          <a:xfrm>
            <a:off x="2628899" y="4145145"/>
            <a:ext cx="7726363" cy="461665"/>
          </a:xfrm>
          <a:prstGeom prst="rect">
            <a:avLst/>
          </a:prstGeom>
          <a:noFill/>
        </p:spPr>
        <p:txBody>
          <a:bodyPr wrap="square">
            <a:spAutoFit/>
          </a:bodyPr>
          <a:lstStyle/>
          <a:p>
            <a:pPr algn="ctr" defTabSz="457200" eaLnBrk="0" fontAlgn="base" hangingPunct="0">
              <a:spcBef>
                <a:spcPct val="0"/>
              </a:spcBef>
              <a:spcAft>
                <a:spcPct val="0"/>
              </a:spcAft>
              <a:defRPr/>
            </a:pPr>
            <a:r>
              <a:rPr lang="es-ES" sz="2400" b="1" dirty="0" err="1">
                <a:solidFill>
                  <a:srgbClr val="4F81BD">
                    <a:lumMod val="75000"/>
                  </a:srgbClr>
                </a:solidFill>
                <a:latin typeface="Arial" panose="020B0604020202020204" pitchFamily="34" charset="0"/>
              </a:rPr>
              <a:t>Tancament</a:t>
            </a:r>
            <a:r>
              <a:rPr lang="es-ES" sz="2400" b="1" dirty="0">
                <a:solidFill>
                  <a:srgbClr val="4F81BD">
                    <a:lumMod val="75000"/>
                  </a:srgbClr>
                </a:solidFill>
                <a:latin typeface="Arial" panose="020B0604020202020204" pitchFamily="34" charset="0"/>
              </a:rPr>
              <a:t> de la </a:t>
            </a:r>
            <a:r>
              <a:rPr lang="es-ES" sz="2400" b="1" dirty="0" err="1">
                <a:solidFill>
                  <a:srgbClr val="4F81BD">
                    <a:lumMod val="75000"/>
                  </a:srgbClr>
                </a:solidFill>
                <a:latin typeface="Arial" panose="020B0604020202020204" pitchFamily="34" charset="0"/>
              </a:rPr>
              <a:t>llarga</a:t>
            </a:r>
            <a:r>
              <a:rPr lang="es-ES" sz="2400" b="1" dirty="0">
                <a:solidFill>
                  <a:srgbClr val="4F81BD">
                    <a:lumMod val="75000"/>
                  </a:srgbClr>
                </a:solidFill>
                <a:latin typeface="Arial" panose="020B0604020202020204" pitchFamily="34" charset="0"/>
              </a:rPr>
              <a:t> estada. No al </a:t>
            </a:r>
            <a:r>
              <a:rPr lang="es-ES" sz="2400" b="1" dirty="0" err="1">
                <a:solidFill>
                  <a:srgbClr val="4F81BD">
                    <a:lumMod val="75000"/>
                  </a:srgbClr>
                </a:solidFill>
                <a:latin typeface="Arial" panose="020B0604020202020204" pitchFamily="34" charset="0"/>
              </a:rPr>
              <a:t>confinament</a:t>
            </a:r>
            <a:r>
              <a:rPr lang="es-ES" sz="2400" b="1" dirty="0">
                <a:solidFill>
                  <a:srgbClr val="4F81BD">
                    <a:lumMod val="75000"/>
                  </a:srgbClr>
                </a:solidFill>
                <a:latin typeface="Arial" panose="020B0604020202020204" pitchFamily="34" charset="0"/>
              </a:rPr>
              <a:t>.</a:t>
            </a:r>
          </a:p>
        </p:txBody>
      </p:sp>
      <p:sp>
        <p:nvSpPr>
          <p:cNvPr id="5" name="Rectangle 29">
            <a:extLst>
              <a:ext uri="{FF2B5EF4-FFF2-40B4-BE49-F238E27FC236}">
                <a16:creationId xmlns:a16="http://schemas.microsoft.com/office/drawing/2014/main" id="{D003F4B4-3859-23FB-7F5F-F69953B203CE}"/>
              </a:ext>
            </a:extLst>
          </p:cNvPr>
          <p:cNvSpPr>
            <a:spLocks noChangeArrowheads="1"/>
          </p:cNvSpPr>
          <p:nvPr/>
        </p:nvSpPr>
        <p:spPr bwMode="auto">
          <a:xfrm>
            <a:off x="1916113" y="4813540"/>
            <a:ext cx="8439150" cy="1049338"/>
          </a:xfrm>
          <a:prstGeom prst="rect">
            <a:avLst/>
          </a:prstGeom>
          <a:solidFill>
            <a:srgbClr val="002060"/>
          </a:solidFill>
          <a:ln w="19050" algn="ctr">
            <a:solidFill>
              <a:schemeClr val="tx1"/>
            </a:solidFill>
            <a:miter lim="800000"/>
            <a:headEnd/>
            <a:tailEnd/>
          </a:ln>
        </p:spPr>
        <p:txBody>
          <a:bodyPr wrap="none" lIns="126000" tIns="118800" rIns="126000" bIns="118800" anchor="ctr"/>
          <a:lstStyle/>
          <a:p>
            <a:pPr algn="ctr" defTabSz="457200" eaLnBrk="0" fontAlgn="base" hangingPunct="0">
              <a:spcBef>
                <a:spcPct val="0"/>
              </a:spcBef>
              <a:spcAft>
                <a:spcPct val="0"/>
              </a:spcAft>
              <a:defRPr/>
            </a:pPr>
            <a:r>
              <a:rPr lang="ca-ES" altLang="es-ES" sz="2400" b="1" dirty="0">
                <a:solidFill>
                  <a:prstClr val="white"/>
                </a:solidFill>
                <a:latin typeface="Arial" charset="0"/>
                <a:cs typeface="Arial" charset="0"/>
              </a:rPr>
              <a:t>2004-Reconversió MILLE en equip SUPORT COMUNITARI</a:t>
            </a:r>
          </a:p>
        </p:txBody>
      </p:sp>
    </p:spTree>
    <p:extLst>
      <p:ext uri="{BB962C8B-B14F-4D97-AF65-F5344CB8AC3E}">
        <p14:creationId xmlns:p14="http://schemas.microsoft.com/office/powerpoint/2010/main" val="121176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r="-3000"/>
          </a:stretch>
        </a:blipFill>
        <a:effectLst/>
      </p:bgPr>
    </p:bg>
    <p:spTree>
      <p:nvGrpSpPr>
        <p:cNvPr id="1" name=""/>
        <p:cNvGrpSpPr/>
        <p:nvPr/>
      </p:nvGrpSpPr>
      <p:grpSpPr>
        <a:xfrm>
          <a:off x="0" y="0"/>
          <a:ext cx="0" cy="0"/>
          <a:chOff x="0" y="0"/>
          <a:chExt cx="0" cy="0"/>
        </a:xfrm>
      </p:grpSpPr>
      <p:sp>
        <p:nvSpPr>
          <p:cNvPr id="15" name="Subtítulo 2">
            <a:extLst>
              <a:ext uri="{FF2B5EF4-FFF2-40B4-BE49-F238E27FC236}">
                <a16:creationId xmlns:a16="http://schemas.microsoft.com/office/drawing/2014/main" id="{C090A72E-376A-A24F-977D-C57EC88F1FCA}"/>
              </a:ext>
            </a:extLst>
          </p:cNvPr>
          <p:cNvSpPr>
            <a:spLocks noGrp="1"/>
          </p:cNvSpPr>
          <p:nvPr/>
        </p:nvSpPr>
        <p:spPr bwMode="auto">
          <a:xfrm>
            <a:off x="2346961" y="2300492"/>
            <a:ext cx="7010400" cy="3378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vert="horz" wrap="square" lIns="91440" tIns="45720" rIns="91440" bIns="45720" numCol="1" anchor="t" anchorCtr="0" compatLnSpc="1">
            <a:prstTxWarp prst="textNoShape">
              <a:avLst/>
            </a:prstTxWarp>
          </a:bodyPr>
          <a:lstStyle>
            <a:lvl1pPr marL="0" indent="0" algn="l" defTabSz="457200" rtl="0" eaLnBrk="0" fontAlgn="base" hangingPunct="0">
              <a:spcBef>
                <a:spcPct val="20000"/>
              </a:spcBef>
              <a:spcAft>
                <a:spcPct val="0"/>
              </a:spcAft>
              <a:buFont typeface="Arial" panose="020B0604020202020204" pitchFamily="34" charset="0"/>
              <a:buNone/>
              <a:defRPr lang="es-ES_tradnl" sz="1300" kern="1200" smtClean="0">
                <a:solidFill>
                  <a:schemeClr val="tx1">
                    <a:lumMod val="85000"/>
                    <a:lumOff val="15000"/>
                  </a:schemeClr>
                </a:solidFill>
                <a:latin typeface="+mj-lt"/>
                <a:ea typeface="+mj-ea"/>
                <a:cs typeface="+mj-cs"/>
              </a:defRPr>
            </a:lvl1pPr>
            <a:lvl2pPr marL="457200" indent="0" algn="ctr" defTabSz="457200"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j-lt"/>
                <a:ea typeface="+mj-ea"/>
                <a:cs typeface="+mj-cs"/>
              </a:defRPr>
            </a:lvl2pPr>
            <a:lvl3pPr marL="914400" indent="0" algn="ctr" defTabSz="457200"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j-lt"/>
                <a:ea typeface="+mj-ea"/>
                <a:cs typeface="+mj-cs"/>
              </a:defRPr>
            </a:lvl3pPr>
            <a:lvl4pPr marL="1371600" indent="0" algn="ctr" defTabSz="457200"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j-lt"/>
                <a:ea typeface="+mj-ea"/>
                <a:cs typeface="+mj-cs"/>
              </a:defRPr>
            </a:lvl4pPr>
            <a:lvl5pPr marL="1828800" indent="0" algn="ctr" defTabSz="457200"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j-lt"/>
                <a:ea typeface="+mj-ea"/>
                <a:cs typeface="+mj-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9pPr>
          </a:lstStyle>
          <a:p>
            <a:pPr eaLnBrk="1" hangingPunct="1">
              <a:defRPr/>
            </a:pPr>
            <a:endParaRPr lang="ca-ES" altLang="ca-ES" dirty="0">
              <a:solidFill>
                <a:srgbClr val="262626"/>
              </a:solidFill>
              <a:latin typeface="Arial" panose="020B0604020202020204" pitchFamily="34" charset="0"/>
              <a:ea typeface="ＭＳ Ｐゴシック" panose="020B0600070205080204" pitchFamily="34" charset="-128"/>
              <a:cs typeface="Arial" panose="020B0604020202020204" pitchFamily="34" charset="0"/>
            </a:endParaRPr>
          </a:p>
        </p:txBody>
      </p:sp>
      <p:pic>
        <p:nvPicPr>
          <p:cNvPr id="1026" name="Picture 2" descr="imag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572" y="1048650"/>
            <a:ext cx="11494974" cy="5739391"/>
          </a:xfrm>
          <a:prstGeom prst="rect">
            <a:avLst/>
          </a:prstGeom>
          <a:noFill/>
          <a:ln>
            <a:noFill/>
          </a:ln>
        </p:spPr>
      </p:pic>
    </p:spTree>
    <p:extLst>
      <p:ext uri="{BB962C8B-B14F-4D97-AF65-F5344CB8AC3E}">
        <p14:creationId xmlns:p14="http://schemas.microsoft.com/office/powerpoint/2010/main" val="2073007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áfico 3"/>
          <p:cNvGraphicFramePr>
            <a:graphicFrameLocks/>
          </p:cNvGraphicFramePr>
          <p:nvPr>
            <p:extLst>
              <p:ext uri="{D42A27DB-BD31-4B8C-83A1-F6EECF244321}">
                <p14:modId xmlns:p14="http://schemas.microsoft.com/office/powerpoint/2010/main" val="1256728144"/>
              </p:ext>
            </p:extLst>
          </p:nvPr>
        </p:nvGraphicFramePr>
        <p:xfrm>
          <a:off x="723351" y="1144299"/>
          <a:ext cx="10764838" cy="499049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93677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áfico 3"/>
          <p:cNvGraphicFramePr>
            <a:graphicFrameLocks/>
          </p:cNvGraphicFramePr>
          <p:nvPr>
            <p:extLst>
              <p:ext uri="{D42A27DB-BD31-4B8C-83A1-F6EECF244321}">
                <p14:modId xmlns:p14="http://schemas.microsoft.com/office/powerpoint/2010/main" val="1653954950"/>
              </p:ext>
            </p:extLst>
          </p:nvPr>
        </p:nvGraphicFramePr>
        <p:xfrm>
          <a:off x="717154" y="963689"/>
          <a:ext cx="10895725" cy="51295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81946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r="-3000"/>
          </a:stretch>
        </a:blipFill>
        <a:effectLst/>
      </p:bgPr>
    </p:bg>
    <p:spTree>
      <p:nvGrpSpPr>
        <p:cNvPr id="1" name=""/>
        <p:cNvGrpSpPr/>
        <p:nvPr/>
      </p:nvGrpSpPr>
      <p:grpSpPr>
        <a:xfrm>
          <a:off x="0" y="0"/>
          <a:ext cx="0" cy="0"/>
          <a:chOff x="0" y="0"/>
          <a:chExt cx="0" cy="0"/>
        </a:xfrm>
      </p:grpSpPr>
      <p:sp>
        <p:nvSpPr>
          <p:cNvPr id="15" name="Subtítulo 2">
            <a:extLst>
              <a:ext uri="{FF2B5EF4-FFF2-40B4-BE49-F238E27FC236}">
                <a16:creationId xmlns:a16="http://schemas.microsoft.com/office/drawing/2014/main" id="{C090A72E-376A-A24F-977D-C57EC88F1FCA}"/>
              </a:ext>
            </a:extLst>
          </p:cNvPr>
          <p:cNvSpPr>
            <a:spLocks noGrp="1"/>
          </p:cNvSpPr>
          <p:nvPr/>
        </p:nvSpPr>
        <p:spPr bwMode="auto">
          <a:xfrm>
            <a:off x="2346961" y="2300492"/>
            <a:ext cx="7010400" cy="3378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vert="horz" wrap="square" lIns="91440" tIns="45720" rIns="91440" bIns="45720" numCol="1" anchor="t" anchorCtr="0" compatLnSpc="1">
            <a:prstTxWarp prst="textNoShape">
              <a:avLst/>
            </a:prstTxWarp>
          </a:bodyPr>
          <a:lstStyle>
            <a:lvl1pPr marL="0" indent="0" algn="l" defTabSz="457200" rtl="0" eaLnBrk="0" fontAlgn="base" hangingPunct="0">
              <a:spcBef>
                <a:spcPct val="20000"/>
              </a:spcBef>
              <a:spcAft>
                <a:spcPct val="0"/>
              </a:spcAft>
              <a:buFont typeface="Arial" panose="020B0604020202020204" pitchFamily="34" charset="0"/>
              <a:buNone/>
              <a:defRPr lang="es-ES_tradnl" sz="1300" kern="1200" smtClean="0">
                <a:solidFill>
                  <a:schemeClr val="tx1">
                    <a:lumMod val="85000"/>
                    <a:lumOff val="15000"/>
                  </a:schemeClr>
                </a:solidFill>
                <a:latin typeface="+mj-lt"/>
                <a:ea typeface="+mj-ea"/>
                <a:cs typeface="+mj-cs"/>
              </a:defRPr>
            </a:lvl1pPr>
            <a:lvl2pPr marL="457200" indent="0" algn="ctr" defTabSz="457200"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j-lt"/>
                <a:ea typeface="+mj-ea"/>
                <a:cs typeface="+mj-cs"/>
              </a:defRPr>
            </a:lvl2pPr>
            <a:lvl3pPr marL="914400" indent="0" algn="ctr" defTabSz="457200"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j-lt"/>
                <a:ea typeface="+mj-ea"/>
                <a:cs typeface="+mj-cs"/>
              </a:defRPr>
            </a:lvl3pPr>
            <a:lvl4pPr marL="1371600" indent="0" algn="ctr" defTabSz="457200"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j-lt"/>
                <a:ea typeface="+mj-ea"/>
                <a:cs typeface="+mj-cs"/>
              </a:defRPr>
            </a:lvl4pPr>
            <a:lvl5pPr marL="1828800" indent="0" algn="ctr" defTabSz="457200"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j-lt"/>
                <a:ea typeface="+mj-ea"/>
                <a:cs typeface="+mj-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9pPr>
          </a:lstStyle>
          <a:p>
            <a:pPr eaLnBrk="1" hangingPunct="1">
              <a:defRPr/>
            </a:pPr>
            <a:endParaRPr lang="ca-ES" altLang="ca-ES" dirty="0">
              <a:solidFill>
                <a:srgbClr val="262626"/>
              </a:solidFill>
              <a:latin typeface="Arial" panose="020B0604020202020204" pitchFamily="34" charset="0"/>
              <a:ea typeface="ＭＳ Ｐゴシック" panose="020B0600070205080204" pitchFamily="34" charset="-128"/>
              <a:cs typeface="Arial" panose="020B0604020202020204" pitchFamily="34" charset="0"/>
            </a:endParaRPr>
          </a:p>
        </p:txBody>
      </p:sp>
      <p:pic>
        <p:nvPicPr>
          <p:cNvPr id="2" name="Imagen 1"/>
          <p:cNvPicPr>
            <a:picLocks noChangeAspect="1"/>
          </p:cNvPicPr>
          <p:nvPr/>
        </p:nvPicPr>
        <p:blipFill>
          <a:blip r:embed="rId3"/>
          <a:stretch>
            <a:fillRect/>
          </a:stretch>
        </p:blipFill>
        <p:spPr>
          <a:xfrm>
            <a:off x="615143" y="856211"/>
            <a:ext cx="10257906" cy="5282364"/>
          </a:xfrm>
          <a:prstGeom prst="rect">
            <a:avLst/>
          </a:prstGeom>
        </p:spPr>
      </p:pic>
    </p:spTree>
    <p:extLst>
      <p:ext uri="{BB962C8B-B14F-4D97-AF65-F5344CB8AC3E}">
        <p14:creationId xmlns:p14="http://schemas.microsoft.com/office/powerpoint/2010/main" val="2643366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r="-3000"/>
          </a:stretch>
        </a:blipFill>
        <a:effectLst/>
      </p:bgPr>
    </p:bg>
    <p:spTree>
      <p:nvGrpSpPr>
        <p:cNvPr id="1" name=""/>
        <p:cNvGrpSpPr/>
        <p:nvPr/>
      </p:nvGrpSpPr>
      <p:grpSpPr>
        <a:xfrm>
          <a:off x="0" y="0"/>
          <a:ext cx="0" cy="0"/>
          <a:chOff x="0" y="0"/>
          <a:chExt cx="0" cy="0"/>
        </a:xfrm>
      </p:grpSpPr>
      <p:sp>
        <p:nvSpPr>
          <p:cNvPr id="15" name="Subtítulo 2">
            <a:extLst>
              <a:ext uri="{FF2B5EF4-FFF2-40B4-BE49-F238E27FC236}">
                <a16:creationId xmlns:a16="http://schemas.microsoft.com/office/drawing/2014/main" id="{C090A72E-376A-A24F-977D-C57EC88F1FCA}"/>
              </a:ext>
            </a:extLst>
          </p:cNvPr>
          <p:cNvSpPr>
            <a:spLocks noGrp="1"/>
          </p:cNvSpPr>
          <p:nvPr/>
        </p:nvSpPr>
        <p:spPr bwMode="auto">
          <a:xfrm>
            <a:off x="2346961" y="2300492"/>
            <a:ext cx="7010400" cy="3378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vert="horz" wrap="square" lIns="91440" tIns="45720" rIns="91440" bIns="45720" numCol="1" anchor="t" anchorCtr="0" compatLnSpc="1">
            <a:prstTxWarp prst="textNoShape">
              <a:avLst/>
            </a:prstTxWarp>
          </a:bodyPr>
          <a:lstStyle>
            <a:lvl1pPr marL="0" indent="0" algn="l" defTabSz="457200" rtl="0" eaLnBrk="0" fontAlgn="base" hangingPunct="0">
              <a:spcBef>
                <a:spcPct val="20000"/>
              </a:spcBef>
              <a:spcAft>
                <a:spcPct val="0"/>
              </a:spcAft>
              <a:buFont typeface="Arial" panose="020B0604020202020204" pitchFamily="34" charset="0"/>
              <a:buNone/>
              <a:defRPr lang="es-ES_tradnl" sz="1300" kern="1200" smtClean="0">
                <a:solidFill>
                  <a:schemeClr val="tx1">
                    <a:lumMod val="85000"/>
                    <a:lumOff val="15000"/>
                  </a:schemeClr>
                </a:solidFill>
                <a:latin typeface="+mj-lt"/>
                <a:ea typeface="+mj-ea"/>
                <a:cs typeface="+mj-cs"/>
              </a:defRPr>
            </a:lvl1pPr>
            <a:lvl2pPr marL="457200" indent="0" algn="ctr" defTabSz="457200"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j-lt"/>
                <a:ea typeface="+mj-ea"/>
                <a:cs typeface="+mj-cs"/>
              </a:defRPr>
            </a:lvl2pPr>
            <a:lvl3pPr marL="914400" indent="0" algn="ctr" defTabSz="457200"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j-lt"/>
                <a:ea typeface="+mj-ea"/>
                <a:cs typeface="+mj-cs"/>
              </a:defRPr>
            </a:lvl3pPr>
            <a:lvl4pPr marL="1371600" indent="0" algn="ctr" defTabSz="457200"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j-lt"/>
                <a:ea typeface="+mj-ea"/>
                <a:cs typeface="+mj-cs"/>
              </a:defRPr>
            </a:lvl4pPr>
            <a:lvl5pPr marL="1828800" indent="0" algn="ctr" defTabSz="457200"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j-lt"/>
                <a:ea typeface="+mj-ea"/>
                <a:cs typeface="+mj-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9pPr>
          </a:lstStyle>
          <a:p>
            <a:pPr eaLnBrk="1" hangingPunct="1">
              <a:defRPr/>
            </a:pPr>
            <a:endParaRPr lang="ca-ES" altLang="ca-ES" dirty="0">
              <a:solidFill>
                <a:srgbClr val="262626"/>
              </a:solidFill>
              <a:latin typeface="Arial" panose="020B0604020202020204" pitchFamily="34" charset="0"/>
              <a:ea typeface="ＭＳ Ｐゴシック" panose="020B0600070205080204" pitchFamily="34" charset="-128"/>
              <a:cs typeface="Arial" panose="020B0604020202020204" pitchFamily="34" charset="0"/>
            </a:endParaRPr>
          </a:p>
        </p:txBody>
      </p:sp>
      <p:pic>
        <p:nvPicPr>
          <p:cNvPr id="2050" name="Picture 2" descr="imag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62" y="905070"/>
            <a:ext cx="12114338" cy="5775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6327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Marcador de fecha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defTabSz="457200" fontAlgn="base">
              <a:spcBef>
                <a:spcPct val="0"/>
              </a:spcBef>
              <a:spcAft>
                <a:spcPct val="0"/>
              </a:spcAft>
              <a:defRPr/>
            </a:pPr>
            <a:fld id="{264E2676-3DE5-44BF-83CF-C6436E643BD9}" type="datetime1">
              <a:rPr lang="es-ES" altLang="ca-ES" sz="1800">
                <a:solidFill>
                  <a:prstClr val="black"/>
                </a:solidFill>
              </a:rPr>
              <a:pPr defTabSz="457200" fontAlgn="base">
                <a:spcBef>
                  <a:spcPct val="0"/>
                </a:spcBef>
                <a:spcAft>
                  <a:spcPct val="0"/>
                </a:spcAft>
                <a:defRPr/>
              </a:pPr>
              <a:t>10/04/2024</a:t>
            </a:fld>
            <a:endParaRPr lang="es-ES" altLang="ca-ES" sz="1800">
              <a:solidFill>
                <a:prstClr val="black"/>
              </a:solidFill>
            </a:endParaRPr>
          </a:p>
        </p:txBody>
      </p:sp>
      <p:sp>
        <p:nvSpPr>
          <p:cNvPr id="36867" name="Marcador de número de diapositiva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l" defTabSz="457200" fontAlgn="base">
              <a:spcBef>
                <a:spcPct val="0"/>
              </a:spcBef>
              <a:spcAft>
                <a:spcPct val="0"/>
              </a:spcAft>
              <a:defRPr/>
            </a:pPr>
            <a:fld id="{B6618463-7FA3-42E7-A2D8-29D5EB4DA0CE}" type="slidenum">
              <a:rPr lang="es-ES" altLang="es-ES" sz="1800">
                <a:solidFill>
                  <a:prstClr val="black"/>
                </a:solidFill>
              </a:rPr>
              <a:pPr algn="l" defTabSz="457200" fontAlgn="base">
                <a:spcBef>
                  <a:spcPct val="0"/>
                </a:spcBef>
                <a:spcAft>
                  <a:spcPct val="0"/>
                </a:spcAft>
                <a:defRPr/>
              </a:pPr>
              <a:t>10</a:t>
            </a:fld>
            <a:endParaRPr lang="es-ES" altLang="es-ES" sz="1800">
              <a:solidFill>
                <a:prstClr val="black"/>
              </a:solidFill>
            </a:endParaRPr>
          </a:p>
        </p:txBody>
      </p:sp>
      <p:pic>
        <p:nvPicPr>
          <p:cNvPr id="36868" name="FF67BA50-0EE7-4085-8745-5C80156AA282" descr="IMG_61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0751" y="762000"/>
            <a:ext cx="6191249"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3F2A7D59-2B67-4FA0-888B-85A8CDF04270" descr="IMG_61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600075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CuadroTexto 3"/>
          <p:cNvSpPr txBox="1">
            <a:spLocks noChangeArrowheads="1"/>
          </p:cNvSpPr>
          <p:nvPr/>
        </p:nvSpPr>
        <p:spPr bwMode="auto">
          <a:xfrm>
            <a:off x="0" y="0"/>
            <a:ext cx="12192000" cy="923330"/>
          </a:xfrm>
          <a:prstGeom prst="rect">
            <a:avLst/>
          </a:prstGeom>
          <a:solidFill>
            <a:schemeClr val="bg1">
              <a:lumMod val="95000"/>
            </a:schemeClr>
          </a:solid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defTabSz="457200" eaLnBrk="0" fontAlgn="base" hangingPunct="0">
              <a:spcBef>
                <a:spcPct val="0"/>
              </a:spcBef>
              <a:spcAft>
                <a:spcPct val="0"/>
              </a:spcAft>
              <a:defRPr/>
            </a:pPr>
            <a:r>
              <a:rPr lang="ca-ES" altLang="ca-ES" b="1" dirty="0">
                <a:solidFill>
                  <a:prstClr val="black"/>
                </a:solidFill>
              </a:rPr>
              <a:t>                                                                            OMS EUROPA 2022									(EXAMPLES OF EFFECTIVE PARTICIPATION OF USERS AND CARES IN THE ORGANIZATIONS AND POLICIES AT LOCAL LEVEL)</a:t>
            </a:r>
          </a:p>
        </p:txBody>
      </p:sp>
      <p:sp>
        <p:nvSpPr>
          <p:cNvPr id="6" name="Flecha abajo 5"/>
          <p:cNvSpPr/>
          <p:nvPr/>
        </p:nvSpPr>
        <p:spPr>
          <a:xfrm>
            <a:off x="7088187" y="5370514"/>
            <a:ext cx="626023" cy="606425"/>
          </a:xfrm>
          <a:prstGeom prst="down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anchor="ctr"/>
          <a:lstStyle/>
          <a:p>
            <a:pPr algn="ctr" defTabSz="457200" eaLnBrk="0" fontAlgn="base" hangingPunct="0">
              <a:spcBef>
                <a:spcPct val="0"/>
              </a:spcBef>
              <a:spcAft>
                <a:spcPct val="0"/>
              </a:spcAft>
              <a:defRPr/>
            </a:pPr>
            <a:endParaRPr lang="ca-ES">
              <a:solidFill>
                <a:prstClr val="white"/>
              </a:solidFill>
              <a:latin typeface="Calibri"/>
            </a:endParaRPr>
          </a:p>
        </p:txBody>
      </p:sp>
    </p:spTree>
    <p:extLst>
      <p:ext uri="{BB962C8B-B14F-4D97-AF65-F5344CB8AC3E}">
        <p14:creationId xmlns:p14="http://schemas.microsoft.com/office/powerpoint/2010/main" val="1479269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r="-3000"/>
          </a:stretch>
        </a:blipFill>
        <a:effectLst/>
      </p:bgPr>
    </p:bg>
    <p:spTree>
      <p:nvGrpSpPr>
        <p:cNvPr id="1" name=""/>
        <p:cNvGrpSpPr/>
        <p:nvPr/>
      </p:nvGrpSpPr>
      <p:grpSpPr>
        <a:xfrm>
          <a:off x="0" y="0"/>
          <a:ext cx="0" cy="0"/>
          <a:chOff x="0" y="0"/>
          <a:chExt cx="0" cy="0"/>
        </a:xfrm>
      </p:grpSpPr>
      <p:sp>
        <p:nvSpPr>
          <p:cNvPr id="15" name="Subtítulo 2">
            <a:extLst>
              <a:ext uri="{FF2B5EF4-FFF2-40B4-BE49-F238E27FC236}">
                <a16:creationId xmlns:a16="http://schemas.microsoft.com/office/drawing/2014/main" id="{C090A72E-376A-A24F-977D-C57EC88F1FCA}"/>
              </a:ext>
            </a:extLst>
          </p:cNvPr>
          <p:cNvSpPr>
            <a:spLocks noGrp="1"/>
          </p:cNvSpPr>
          <p:nvPr/>
        </p:nvSpPr>
        <p:spPr bwMode="auto">
          <a:xfrm>
            <a:off x="2346961" y="2300492"/>
            <a:ext cx="7010400" cy="3378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vert="horz" wrap="square" lIns="91440" tIns="45720" rIns="91440" bIns="45720" numCol="1" anchor="t" anchorCtr="0" compatLnSpc="1">
            <a:prstTxWarp prst="textNoShape">
              <a:avLst/>
            </a:prstTxWarp>
          </a:bodyPr>
          <a:lstStyle>
            <a:lvl1pPr marL="0" indent="0" algn="l" defTabSz="457200" rtl="0" eaLnBrk="0" fontAlgn="base" hangingPunct="0">
              <a:spcBef>
                <a:spcPct val="20000"/>
              </a:spcBef>
              <a:spcAft>
                <a:spcPct val="0"/>
              </a:spcAft>
              <a:buFont typeface="Arial" panose="020B0604020202020204" pitchFamily="34" charset="0"/>
              <a:buNone/>
              <a:defRPr lang="es-ES_tradnl" sz="1300" kern="1200" smtClean="0">
                <a:solidFill>
                  <a:schemeClr val="tx1">
                    <a:lumMod val="85000"/>
                    <a:lumOff val="15000"/>
                  </a:schemeClr>
                </a:solidFill>
                <a:latin typeface="+mj-lt"/>
                <a:ea typeface="+mj-ea"/>
                <a:cs typeface="+mj-cs"/>
              </a:defRPr>
            </a:lvl1pPr>
            <a:lvl2pPr marL="457200" indent="0" algn="ctr" defTabSz="457200"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j-lt"/>
                <a:ea typeface="+mj-ea"/>
                <a:cs typeface="+mj-cs"/>
              </a:defRPr>
            </a:lvl2pPr>
            <a:lvl3pPr marL="914400" indent="0" algn="ctr" defTabSz="457200"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j-lt"/>
                <a:ea typeface="+mj-ea"/>
                <a:cs typeface="+mj-cs"/>
              </a:defRPr>
            </a:lvl3pPr>
            <a:lvl4pPr marL="1371600" indent="0" algn="ctr" defTabSz="457200"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j-lt"/>
                <a:ea typeface="+mj-ea"/>
                <a:cs typeface="+mj-cs"/>
              </a:defRPr>
            </a:lvl4pPr>
            <a:lvl5pPr marL="1828800" indent="0" algn="ctr" defTabSz="457200"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j-lt"/>
                <a:ea typeface="+mj-ea"/>
                <a:cs typeface="+mj-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9pPr>
          </a:lstStyle>
          <a:p>
            <a:pPr eaLnBrk="1" hangingPunct="1">
              <a:defRPr/>
            </a:pPr>
            <a:endParaRPr lang="ca-ES" altLang="ca-ES" dirty="0">
              <a:solidFill>
                <a:srgbClr val="262626"/>
              </a:solidFill>
              <a:latin typeface="Arial" panose="020B0604020202020204" pitchFamily="34" charset="0"/>
              <a:ea typeface="ＭＳ Ｐゴシック" panose="020B0600070205080204" pitchFamily="34" charset="-128"/>
              <a:cs typeface="Arial" panose="020B0604020202020204" pitchFamily="34" charset="0"/>
            </a:endParaRPr>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20170" y="0"/>
            <a:ext cx="7871829" cy="6858000"/>
          </a:xfrm>
          <a:prstGeom prst="rect">
            <a:avLst/>
          </a:prstGeom>
        </p:spPr>
      </p:pic>
    </p:spTree>
    <p:extLst>
      <p:ext uri="{BB962C8B-B14F-4D97-AF65-F5344CB8AC3E}">
        <p14:creationId xmlns:p14="http://schemas.microsoft.com/office/powerpoint/2010/main" val="1278529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r="-3000"/>
          </a:stretch>
        </a:blipFill>
        <a:effectLst/>
      </p:bgPr>
    </p:bg>
    <p:spTree>
      <p:nvGrpSpPr>
        <p:cNvPr id="1" name=""/>
        <p:cNvGrpSpPr/>
        <p:nvPr/>
      </p:nvGrpSpPr>
      <p:grpSpPr>
        <a:xfrm>
          <a:off x="0" y="0"/>
          <a:ext cx="0" cy="0"/>
          <a:chOff x="0" y="0"/>
          <a:chExt cx="0" cy="0"/>
        </a:xfrm>
      </p:grpSpPr>
      <p:sp>
        <p:nvSpPr>
          <p:cNvPr id="15" name="Subtítulo 2">
            <a:extLst>
              <a:ext uri="{FF2B5EF4-FFF2-40B4-BE49-F238E27FC236}">
                <a16:creationId xmlns:a16="http://schemas.microsoft.com/office/drawing/2014/main" id="{C090A72E-376A-A24F-977D-C57EC88F1FCA}"/>
              </a:ext>
            </a:extLst>
          </p:cNvPr>
          <p:cNvSpPr>
            <a:spLocks noGrp="1"/>
          </p:cNvSpPr>
          <p:nvPr/>
        </p:nvSpPr>
        <p:spPr bwMode="auto">
          <a:xfrm>
            <a:off x="2346961" y="2300492"/>
            <a:ext cx="7010400" cy="3378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vert="horz" wrap="square" lIns="91440" tIns="45720" rIns="91440" bIns="45720" numCol="1" anchor="t" anchorCtr="0" compatLnSpc="1">
            <a:prstTxWarp prst="textNoShape">
              <a:avLst/>
            </a:prstTxWarp>
          </a:bodyPr>
          <a:lstStyle>
            <a:lvl1pPr marL="0" indent="0" algn="l" defTabSz="457200" rtl="0" eaLnBrk="0" fontAlgn="base" hangingPunct="0">
              <a:spcBef>
                <a:spcPct val="20000"/>
              </a:spcBef>
              <a:spcAft>
                <a:spcPct val="0"/>
              </a:spcAft>
              <a:buFont typeface="Arial" panose="020B0604020202020204" pitchFamily="34" charset="0"/>
              <a:buNone/>
              <a:defRPr lang="es-ES_tradnl" sz="1300" kern="1200" smtClean="0">
                <a:solidFill>
                  <a:schemeClr val="tx1">
                    <a:lumMod val="85000"/>
                    <a:lumOff val="15000"/>
                  </a:schemeClr>
                </a:solidFill>
                <a:latin typeface="+mj-lt"/>
                <a:ea typeface="+mj-ea"/>
                <a:cs typeface="+mj-cs"/>
              </a:defRPr>
            </a:lvl1pPr>
            <a:lvl2pPr marL="457200" indent="0" algn="ctr" defTabSz="457200"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j-lt"/>
                <a:ea typeface="+mj-ea"/>
                <a:cs typeface="+mj-cs"/>
              </a:defRPr>
            </a:lvl2pPr>
            <a:lvl3pPr marL="914400" indent="0" algn="ctr" defTabSz="457200"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j-lt"/>
                <a:ea typeface="+mj-ea"/>
                <a:cs typeface="+mj-cs"/>
              </a:defRPr>
            </a:lvl3pPr>
            <a:lvl4pPr marL="1371600" indent="0" algn="ctr" defTabSz="457200"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j-lt"/>
                <a:ea typeface="+mj-ea"/>
                <a:cs typeface="+mj-cs"/>
              </a:defRPr>
            </a:lvl4pPr>
            <a:lvl5pPr marL="1828800" indent="0" algn="ctr" defTabSz="457200"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j-lt"/>
                <a:ea typeface="+mj-ea"/>
                <a:cs typeface="+mj-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9pPr>
          </a:lstStyle>
          <a:p>
            <a:pPr eaLnBrk="1" hangingPunct="1">
              <a:defRPr/>
            </a:pPr>
            <a:endParaRPr lang="ca-ES" altLang="ca-ES" dirty="0">
              <a:solidFill>
                <a:srgbClr val="262626"/>
              </a:solidFill>
              <a:latin typeface="Arial" panose="020B0604020202020204" pitchFamily="34" charset="0"/>
              <a:ea typeface="ＭＳ Ｐゴシック" panose="020B0600070205080204" pitchFamily="34" charset="-128"/>
              <a:cs typeface="Arial" panose="020B0604020202020204" pitchFamily="34" charset="0"/>
            </a:endParaRPr>
          </a:p>
        </p:txBody>
      </p:sp>
      <p:pic>
        <p:nvPicPr>
          <p:cNvPr id="4" name="Imagen 3"/>
          <p:cNvPicPr>
            <a:picLocks noChangeAspect="1"/>
          </p:cNvPicPr>
          <p:nvPr/>
        </p:nvPicPr>
        <p:blipFill>
          <a:blip r:embed="rId3"/>
          <a:stretch>
            <a:fillRect/>
          </a:stretch>
        </p:blipFill>
        <p:spPr>
          <a:xfrm>
            <a:off x="3174999" y="57150"/>
            <a:ext cx="8933873" cy="6800850"/>
          </a:xfrm>
          <a:prstGeom prst="rect">
            <a:avLst/>
          </a:prstGeom>
        </p:spPr>
      </p:pic>
      <p:pic>
        <p:nvPicPr>
          <p:cNvPr id="2" name="Imagen 1"/>
          <p:cNvPicPr>
            <a:picLocks noChangeAspect="1"/>
          </p:cNvPicPr>
          <p:nvPr/>
        </p:nvPicPr>
        <p:blipFill>
          <a:blip r:embed="rId4"/>
          <a:stretch>
            <a:fillRect/>
          </a:stretch>
        </p:blipFill>
        <p:spPr>
          <a:xfrm>
            <a:off x="0" y="1121184"/>
            <a:ext cx="3174999" cy="933450"/>
          </a:xfrm>
          <a:prstGeom prst="rect">
            <a:avLst/>
          </a:prstGeom>
        </p:spPr>
      </p:pic>
      <p:sp>
        <p:nvSpPr>
          <p:cNvPr id="3" name="CuadroTexto 2"/>
          <p:cNvSpPr txBox="1"/>
          <p:nvPr/>
        </p:nvSpPr>
        <p:spPr>
          <a:xfrm>
            <a:off x="65314" y="2668555"/>
            <a:ext cx="3834882" cy="1323439"/>
          </a:xfrm>
          <a:prstGeom prst="rect">
            <a:avLst/>
          </a:prstGeom>
          <a:noFill/>
        </p:spPr>
        <p:txBody>
          <a:bodyPr wrap="square" rtlCol="0">
            <a:spAutoFit/>
          </a:bodyPr>
          <a:lstStyle/>
          <a:p>
            <a:r>
              <a:rPr lang="es-ES" sz="4000" b="1" dirty="0">
                <a:latin typeface="Arial" panose="020B0604020202020204" pitchFamily="34" charset="0"/>
                <a:cs typeface="Arial" panose="020B0604020202020204" pitchFamily="34" charset="0"/>
              </a:rPr>
              <a:t>INDEPENDENT</a:t>
            </a:r>
          </a:p>
          <a:p>
            <a:r>
              <a:rPr lang="es-ES" sz="4000" b="1" dirty="0">
                <a:latin typeface="Arial" panose="020B0604020202020204" pitchFamily="34" charset="0"/>
                <a:cs typeface="Arial" panose="020B0604020202020204" pitchFamily="34" charset="0"/>
              </a:rPr>
              <a:t>LIVING</a:t>
            </a:r>
            <a:endParaRPr lang="ca-ES" sz="4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648165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r="-3000"/>
          </a:stretch>
        </a:blipFill>
        <a:effectLst/>
      </p:bgPr>
    </p:bg>
    <p:spTree>
      <p:nvGrpSpPr>
        <p:cNvPr id="1" name=""/>
        <p:cNvGrpSpPr/>
        <p:nvPr/>
      </p:nvGrpSpPr>
      <p:grpSpPr>
        <a:xfrm>
          <a:off x="0" y="0"/>
          <a:ext cx="0" cy="0"/>
          <a:chOff x="0" y="0"/>
          <a:chExt cx="0" cy="0"/>
        </a:xfrm>
      </p:grpSpPr>
      <p:sp>
        <p:nvSpPr>
          <p:cNvPr id="15" name="Subtítulo 2">
            <a:extLst>
              <a:ext uri="{FF2B5EF4-FFF2-40B4-BE49-F238E27FC236}">
                <a16:creationId xmlns:a16="http://schemas.microsoft.com/office/drawing/2014/main" id="{C090A72E-376A-A24F-977D-C57EC88F1FCA}"/>
              </a:ext>
            </a:extLst>
          </p:cNvPr>
          <p:cNvSpPr>
            <a:spLocks noGrp="1"/>
          </p:cNvSpPr>
          <p:nvPr/>
        </p:nvSpPr>
        <p:spPr bwMode="auto">
          <a:xfrm>
            <a:off x="2346961" y="2300492"/>
            <a:ext cx="7010400" cy="3378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vert="horz" wrap="square" lIns="91440" tIns="45720" rIns="91440" bIns="45720" numCol="1" anchor="t" anchorCtr="0" compatLnSpc="1">
            <a:prstTxWarp prst="textNoShape">
              <a:avLst/>
            </a:prstTxWarp>
          </a:bodyPr>
          <a:lstStyle>
            <a:lvl1pPr marL="0" indent="0" algn="l" defTabSz="457200" rtl="0" eaLnBrk="0" fontAlgn="base" hangingPunct="0">
              <a:spcBef>
                <a:spcPct val="20000"/>
              </a:spcBef>
              <a:spcAft>
                <a:spcPct val="0"/>
              </a:spcAft>
              <a:buFont typeface="Arial" panose="020B0604020202020204" pitchFamily="34" charset="0"/>
              <a:buNone/>
              <a:defRPr lang="es-ES_tradnl" sz="1300" kern="1200" smtClean="0">
                <a:solidFill>
                  <a:schemeClr val="tx1">
                    <a:lumMod val="85000"/>
                    <a:lumOff val="15000"/>
                  </a:schemeClr>
                </a:solidFill>
                <a:latin typeface="+mj-lt"/>
                <a:ea typeface="+mj-ea"/>
                <a:cs typeface="+mj-cs"/>
              </a:defRPr>
            </a:lvl1pPr>
            <a:lvl2pPr marL="457200" indent="0" algn="ctr" defTabSz="457200"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j-lt"/>
                <a:ea typeface="+mj-ea"/>
                <a:cs typeface="+mj-cs"/>
              </a:defRPr>
            </a:lvl2pPr>
            <a:lvl3pPr marL="914400" indent="0" algn="ctr" defTabSz="457200"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j-lt"/>
                <a:ea typeface="+mj-ea"/>
                <a:cs typeface="+mj-cs"/>
              </a:defRPr>
            </a:lvl3pPr>
            <a:lvl4pPr marL="1371600" indent="0" algn="ctr" defTabSz="457200"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j-lt"/>
                <a:ea typeface="+mj-ea"/>
                <a:cs typeface="+mj-cs"/>
              </a:defRPr>
            </a:lvl4pPr>
            <a:lvl5pPr marL="1828800" indent="0" algn="ctr" defTabSz="457200"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j-lt"/>
                <a:ea typeface="+mj-ea"/>
                <a:cs typeface="+mj-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9pPr>
          </a:lstStyle>
          <a:p>
            <a:pPr eaLnBrk="1" hangingPunct="1">
              <a:defRPr/>
            </a:pPr>
            <a:endParaRPr lang="ca-ES" altLang="ca-ES" dirty="0">
              <a:solidFill>
                <a:srgbClr val="262626"/>
              </a:solidFill>
              <a:latin typeface="Arial" panose="020B0604020202020204" pitchFamily="34" charset="0"/>
              <a:ea typeface="ＭＳ Ｐゴシック" panose="020B0600070205080204" pitchFamily="34" charset="-128"/>
              <a:cs typeface="Arial" panose="020B0604020202020204" pitchFamily="34" charset="0"/>
            </a:endParaRPr>
          </a:p>
        </p:txBody>
      </p:sp>
      <p:pic>
        <p:nvPicPr>
          <p:cNvPr id="3" name="Imagen 2"/>
          <p:cNvPicPr>
            <a:picLocks noChangeAspect="1"/>
          </p:cNvPicPr>
          <p:nvPr/>
        </p:nvPicPr>
        <p:blipFill>
          <a:blip r:embed="rId3"/>
          <a:stretch>
            <a:fillRect/>
          </a:stretch>
        </p:blipFill>
        <p:spPr>
          <a:xfrm>
            <a:off x="3232727" y="0"/>
            <a:ext cx="9286413" cy="6864916"/>
          </a:xfrm>
          <a:prstGeom prst="rect">
            <a:avLst/>
          </a:prstGeom>
        </p:spPr>
      </p:pic>
      <p:pic>
        <p:nvPicPr>
          <p:cNvPr id="4" name="Imagen 3"/>
          <p:cNvPicPr>
            <a:picLocks noChangeAspect="1"/>
          </p:cNvPicPr>
          <p:nvPr/>
        </p:nvPicPr>
        <p:blipFill>
          <a:blip r:embed="rId4"/>
          <a:stretch>
            <a:fillRect/>
          </a:stretch>
        </p:blipFill>
        <p:spPr>
          <a:xfrm>
            <a:off x="93500" y="1036151"/>
            <a:ext cx="3013594" cy="933450"/>
          </a:xfrm>
          <a:prstGeom prst="rect">
            <a:avLst/>
          </a:prstGeom>
        </p:spPr>
      </p:pic>
      <p:sp>
        <p:nvSpPr>
          <p:cNvPr id="6" name="CuadroTexto 5"/>
          <p:cNvSpPr txBox="1"/>
          <p:nvPr/>
        </p:nvSpPr>
        <p:spPr>
          <a:xfrm>
            <a:off x="65314" y="2668555"/>
            <a:ext cx="3834882" cy="1323439"/>
          </a:xfrm>
          <a:prstGeom prst="rect">
            <a:avLst/>
          </a:prstGeom>
          <a:noFill/>
        </p:spPr>
        <p:txBody>
          <a:bodyPr wrap="square" rtlCol="0">
            <a:spAutoFit/>
          </a:bodyPr>
          <a:lstStyle/>
          <a:p>
            <a:r>
              <a:rPr lang="es-ES" sz="4000" b="1" dirty="0">
                <a:latin typeface="Arial" panose="020B0604020202020204" pitchFamily="34" charset="0"/>
                <a:cs typeface="Arial" panose="020B0604020202020204" pitchFamily="34" charset="0"/>
              </a:rPr>
              <a:t>INDEPENDENT</a:t>
            </a:r>
          </a:p>
          <a:p>
            <a:r>
              <a:rPr lang="es-ES" sz="4000" b="1" dirty="0">
                <a:latin typeface="Arial" panose="020B0604020202020204" pitchFamily="34" charset="0"/>
                <a:cs typeface="Arial" panose="020B0604020202020204" pitchFamily="34" charset="0"/>
              </a:rPr>
              <a:t>LIVING</a:t>
            </a:r>
            <a:endParaRPr lang="ca-ES" sz="4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50241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1 CuadroTexto"/>
          <p:cNvSpPr txBox="1">
            <a:spLocks noChangeArrowheads="1"/>
          </p:cNvSpPr>
          <p:nvPr/>
        </p:nvSpPr>
        <p:spPr bwMode="auto">
          <a:xfrm>
            <a:off x="2093421" y="146274"/>
            <a:ext cx="8437685" cy="772006"/>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ctr" defTabSz="342900" eaLnBrk="1" fontAlgn="base" hangingPunct="1">
              <a:spcBef>
                <a:spcPct val="0"/>
              </a:spcBef>
              <a:spcAft>
                <a:spcPts val="750"/>
              </a:spcAft>
              <a:defRPr/>
            </a:pPr>
            <a:r>
              <a:rPr lang="ca-ES" altLang="ca-ES" sz="2400" b="1" i="1" dirty="0">
                <a:solidFill>
                  <a:prstClr val="white"/>
                </a:solidFill>
                <a:latin typeface="Calibri" panose="020F0502020204030204" pitchFamily="34" charset="0"/>
              </a:rPr>
              <a:t>Girona: Comissió d’habitatge (liderada per Drets Socials)</a:t>
            </a:r>
          </a:p>
          <a:p>
            <a:pPr defTabSz="342900" eaLnBrk="1" fontAlgn="base" hangingPunct="1">
              <a:spcBef>
                <a:spcPct val="0"/>
              </a:spcBef>
              <a:spcAft>
                <a:spcPct val="0"/>
              </a:spcAft>
              <a:defRPr/>
            </a:pPr>
            <a:endParaRPr lang="ca-ES" altLang="ca-ES" sz="1350" dirty="0">
              <a:solidFill>
                <a:prstClr val="black"/>
              </a:solidFill>
            </a:endParaRPr>
          </a:p>
        </p:txBody>
      </p:sp>
      <p:sp>
        <p:nvSpPr>
          <p:cNvPr id="2" name="CuadroTexto 1"/>
          <p:cNvSpPr txBox="1"/>
          <p:nvPr/>
        </p:nvSpPr>
        <p:spPr>
          <a:xfrm>
            <a:off x="1047405" y="918280"/>
            <a:ext cx="10332720" cy="6370975"/>
          </a:xfrm>
          <a:prstGeom prst="rect">
            <a:avLst/>
          </a:prstGeom>
          <a:noFill/>
        </p:spPr>
        <p:txBody>
          <a:bodyPr wrap="square" rtlCol="0">
            <a:spAutoFit/>
          </a:bodyPr>
          <a:lstStyle/>
          <a:p>
            <a:pPr defTabSz="457200" eaLnBrk="0" fontAlgn="base" hangingPunct="0">
              <a:spcBef>
                <a:spcPct val="0"/>
              </a:spcBef>
              <a:spcAft>
                <a:spcPct val="0"/>
              </a:spcAft>
              <a:defRPr/>
            </a:pPr>
            <a:r>
              <a:rPr lang="ca-ES" sz="2400" dirty="0">
                <a:solidFill>
                  <a:prstClr val="black"/>
                </a:solidFill>
              </a:rPr>
              <a:t>Alguns</a:t>
            </a:r>
            <a:r>
              <a:rPr lang="ca-ES" sz="2400" dirty="0">
                <a:solidFill>
                  <a:prstClr val="black"/>
                </a:solidFill>
                <a:latin typeface="Arial" charset="0"/>
              </a:rPr>
              <a:t> pacients són inicialment captats per l’equip sense llar, l’alberg de transeünts de Girona (a qui donem suport). D’altres venen inicialment a l’espai obert (local a un carrer de Girona on poden venir a menjar, dutxar, distreure`s i relacionar-se: normalment són usuaris que viuen al carrer o a la pensió). La Pensió és un espai inicial per ajudar a estructurar i d’aquí passen a pisos (oficials o de </a:t>
            </a:r>
            <a:r>
              <a:rPr lang="ca-ES" sz="2400" dirty="0" err="1">
                <a:solidFill>
                  <a:prstClr val="black"/>
                </a:solidFill>
                <a:latin typeface="Arial" charset="0"/>
              </a:rPr>
              <a:t>Support</a:t>
            </a:r>
            <a:r>
              <a:rPr lang="ca-ES" sz="2400" dirty="0">
                <a:solidFill>
                  <a:prstClr val="black"/>
                </a:solidFill>
                <a:latin typeface="Arial" charset="0"/>
              </a:rPr>
              <a:t>)</a:t>
            </a:r>
          </a:p>
          <a:p>
            <a:pPr defTabSz="457200" eaLnBrk="0" fontAlgn="base" hangingPunct="0">
              <a:spcBef>
                <a:spcPct val="0"/>
              </a:spcBef>
              <a:spcAft>
                <a:spcPct val="0"/>
              </a:spcAft>
              <a:defRPr/>
            </a:pPr>
            <a:endParaRPr lang="ca-ES" sz="2400" dirty="0">
              <a:solidFill>
                <a:prstClr val="black"/>
              </a:solidFill>
              <a:latin typeface="Arial" charset="0"/>
            </a:endParaRPr>
          </a:p>
          <a:p>
            <a:pPr defTabSz="457200" eaLnBrk="0" fontAlgn="base" hangingPunct="0">
              <a:spcBef>
                <a:spcPct val="0"/>
              </a:spcBef>
              <a:spcAft>
                <a:spcPct val="0"/>
              </a:spcAft>
              <a:defRPr/>
            </a:pPr>
            <a:r>
              <a:rPr lang="ca-ES" sz="2400" dirty="0">
                <a:solidFill>
                  <a:prstClr val="black"/>
                </a:solidFill>
                <a:latin typeface="Arial" charset="0"/>
              </a:rPr>
              <a:t>Actualment </a:t>
            </a:r>
            <a:r>
              <a:rPr lang="ca-ES" sz="2400" u="sng" dirty="0">
                <a:solidFill>
                  <a:prstClr val="black"/>
                </a:solidFill>
                <a:latin typeface="Arial" charset="0"/>
              </a:rPr>
              <a:t>no tenim llista d’espera </a:t>
            </a:r>
            <a:r>
              <a:rPr lang="ca-ES" sz="2400" dirty="0">
                <a:solidFill>
                  <a:prstClr val="black"/>
                </a:solidFill>
                <a:latin typeface="Arial" charset="0"/>
              </a:rPr>
              <a:t>a Pisos i d’un mes a Llar Residència (per tant, tampoc en tenim). Dret a habitatge</a:t>
            </a:r>
          </a:p>
          <a:p>
            <a:pPr defTabSz="457200" eaLnBrk="0" fontAlgn="base" hangingPunct="0">
              <a:spcBef>
                <a:spcPct val="0"/>
              </a:spcBef>
              <a:spcAft>
                <a:spcPct val="0"/>
              </a:spcAft>
              <a:defRPr/>
            </a:pPr>
            <a:endParaRPr lang="ca-ES" sz="2400" dirty="0">
              <a:solidFill>
                <a:prstClr val="black"/>
              </a:solidFill>
              <a:latin typeface="Arial" charset="0"/>
            </a:endParaRPr>
          </a:p>
          <a:p>
            <a:pPr defTabSz="457200" eaLnBrk="0" fontAlgn="base" hangingPunct="0">
              <a:spcBef>
                <a:spcPct val="0"/>
              </a:spcBef>
              <a:spcAft>
                <a:spcPct val="0"/>
              </a:spcAft>
              <a:defRPr/>
            </a:pPr>
            <a:r>
              <a:rPr lang="ca-ES" sz="2400" dirty="0">
                <a:solidFill>
                  <a:prstClr val="black"/>
                </a:solidFill>
                <a:latin typeface="Arial" charset="0"/>
              </a:rPr>
              <a:t>No tenim cap problema per enviar pacients a residències de gent gran de tota la província. A canvi els hi donem suport (enviem psiquiatre setmanal a les dues grans residències públiques i quan ens ho demanen a les concertades). També enviem psiquiatre setmanal a les dues Llars residències, a vegades infermeria quan fem transicions des de subaguts per ajudar a adaptació (també ho fem amb les residències de gent gran). </a:t>
            </a:r>
          </a:p>
          <a:p>
            <a:pPr defTabSz="457200" eaLnBrk="0" fontAlgn="base" hangingPunct="0">
              <a:spcBef>
                <a:spcPct val="0"/>
              </a:spcBef>
              <a:spcAft>
                <a:spcPct val="0"/>
              </a:spcAft>
              <a:defRPr/>
            </a:pPr>
            <a:endParaRPr lang="ca-ES" sz="2400" dirty="0">
              <a:solidFill>
                <a:prstClr val="black"/>
              </a:solidFill>
              <a:latin typeface="Arial" charset="0"/>
            </a:endParaRPr>
          </a:p>
        </p:txBody>
      </p:sp>
    </p:spTree>
    <p:extLst>
      <p:ext uri="{BB962C8B-B14F-4D97-AF65-F5344CB8AC3E}">
        <p14:creationId xmlns:p14="http://schemas.microsoft.com/office/powerpoint/2010/main" val="769289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6">
            <a:extLst>
              <a:ext uri="{FF2B5EF4-FFF2-40B4-BE49-F238E27FC236}">
                <a16:creationId xmlns:a16="http://schemas.microsoft.com/office/drawing/2014/main" id="{083A4EC6-FF88-4B12-9F22-E7C6136B4445}"/>
              </a:ext>
            </a:extLst>
          </p:cNvPr>
          <p:cNvSpPr>
            <a:spLocks noChangeArrowheads="1"/>
          </p:cNvSpPr>
          <p:nvPr/>
        </p:nvSpPr>
        <p:spPr bwMode="auto">
          <a:xfrm>
            <a:off x="1753986" y="-415925"/>
            <a:ext cx="8666366" cy="5694363"/>
          </a:xfrm>
          <a:prstGeom prst="rect">
            <a:avLst/>
          </a:prstGeom>
          <a:noFill/>
          <a:ln w="9525">
            <a:noFill/>
            <a:miter lim="800000"/>
            <a:headEnd/>
            <a:tailEnd/>
          </a:ln>
        </p:spPr>
        <p:txBody>
          <a:bodyPr wrap="square" anchor="ctr">
            <a:spAutoFit/>
          </a:bodyPr>
          <a:lstStyle/>
          <a:p>
            <a:pPr algn="just">
              <a:tabLst>
                <a:tab pos="228600" algn="l"/>
              </a:tabLst>
              <a:defRPr/>
            </a:pPr>
            <a:endParaRPr lang="ca-ES" b="1" dirty="0">
              <a:solidFill>
                <a:schemeClr val="accent1">
                  <a:lumMod val="75000"/>
                </a:schemeClr>
              </a:solidFill>
              <a:latin typeface="Arial" panose="020B0604020202020204" pitchFamily="34" charset="0"/>
            </a:endParaRPr>
          </a:p>
          <a:p>
            <a:pPr algn="just">
              <a:tabLst>
                <a:tab pos="228600" algn="l"/>
              </a:tabLst>
              <a:defRPr/>
            </a:pPr>
            <a:endParaRPr lang="ca-ES" b="1" dirty="0">
              <a:solidFill>
                <a:schemeClr val="accent1">
                  <a:lumMod val="75000"/>
                </a:schemeClr>
              </a:solidFill>
              <a:latin typeface="Arial" panose="020B0604020202020204" pitchFamily="34" charset="0"/>
            </a:endParaRPr>
          </a:p>
          <a:p>
            <a:pPr algn="just">
              <a:tabLst>
                <a:tab pos="228600" algn="l"/>
              </a:tabLst>
              <a:defRPr/>
            </a:pPr>
            <a:r>
              <a:rPr lang="es-ES" dirty="0">
                <a:solidFill>
                  <a:schemeClr val="accent1">
                    <a:lumMod val="75000"/>
                  </a:schemeClr>
                </a:solidFill>
                <a:latin typeface="Arial" panose="020B0604020202020204" pitchFamily="34" charset="0"/>
              </a:rPr>
              <a:t>                            </a:t>
            </a:r>
            <a:r>
              <a:rPr lang="ca-ES" b="1" dirty="0">
                <a:solidFill>
                  <a:schemeClr val="accent1">
                    <a:lumMod val="75000"/>
                  </a:schemeClr>
                </a:solidFill>
                <a:latin typeface="Arial" panose="020B0604020202020204" pitchFamily="34" charset="0"/>
              </a:rPr>
              <a:t>Dades </a:t>
            </a:r>
            <a:r>
              <a:rPr lang="ca-ES" b="1" dirty="0" err="1">
                <a:solidFill>
                  <a:schemeClr val="accent1">
                    <a:lumMod val="75000"/>
                  </a:schemeClr>
                </a:solidFill>
                <a:latin typeface="Arial" panose="020B0604020202020204" pitchFamily="34" charset="0"/>
              </a:rPr>
              <a:t>Refinement</a:t>
            </a:r>
            <a:r>
              <a:rPr lang="es-ES" dirty="0">
                <a:solidFill>
                  <a:schemeClr val="accent1">
                    <a:lumMod val="75000"/>
                  </a:schemeClr>
                </a:solidFill>
                <a:latin typeface="Arial" panose="020B0604020202020204" pitchFamily="34" charset="0"/>
              </a:rPr>
              <a:t>  </a:t>
            </a:r>
            <a:r>
              <a:rPr lang="es-ES" dirty="0" err="1">
                <a:solidFill>
                  <a:schemeClr val="accent1">
                    <a:lumMod val="75000"/>
                  </a:schemeClr>
                </a:solidFill>
                <a:latin typeface="Arial" panose="020B0604020202020204" pitchFamily="34" charset="0"/>
              </a:rPr>
              <a:t>Eficiència</a:t>
            </a:r>
            <a:r>
              <a:rPr lang="es-ES" dirty="0">
                <a:solidFill>
                  <a:schemeClr val="accent1">
                    <a:lumMod val="75000"/>
                  </a:schemeClr>
                </a:solidFill>
                <a:latin typeface="Arial" panose="020B0604020202020204" pitchFamily="34" charset="0"/>
              </a:rPr>
              <a:t> </a:t>
            </a:r>
            <a:r>
              <a:rPr lang="es-ES" dirty="0" err="1">
                <a:solidFill>
                  <a:schemeClr val="accent1">
                    <a:lumMod val="75000"/>
                  </a:schemeClr>
                </a:solidFill>
                <a:latin typeface="Arial" panose="020B0604020202020204" pitchFamily="34" charset="0"/>
              </a:rPr>
              <a:t>tècnica</a:t>
            </a:r>
            <a:r>
              <a:rPr lang="es-ES" dirty="0">
                <a:solidFill>
                  <a:schemeClr val="accent1">
                    <a:lumMod val="75000"/>
                  </a:schemeClr>
                </a:solidFill>
                <a:latin typeface="Arial" panose="020B0604020202020204" pitchFamily="34" charset="0"/>
              </a:rPr>
              <a:t> del </a:t>
            </a:r>
            <a:r>
              <a:rPr lang="es-ES" dirty="0" err="1">
                <a:solidFill>
                  <a:schemeClr val="accent1">
                    <a:lumMod val="75000"/>
                  </a:schemeClr>
                </a:solidFill>
                <a:latin typeface="Arial" panose="020B0604020202020204" pitchFamily="34" charset="0"/>
              </a:rPr>
              <a:t>model</a:t>
            </a:r>
            <a:r>
              <a:rPr lang="es-ES" dirty="0">
                <a:solidFill>
                  <a:schemeClr val="accent1">
                    <a:lumMod val="75000"/>
                  </a:schemeClr>
                </a:solidFill>
                <a:latin typeface="Arial" panose="020B0604020202020204" pitchFamily="34" charset="0"/>
              </a:rPr>
              <a:t> </a:t>
            </a:r>
            <a:r>
              <a:rPr lang="es-ES" dirty="0" err="1">
                <a:solidFill>
                  <a:schemeClr val="accent1">
                    <a:lumMod val="75000"/>
                  </a:schemeClr>
                </a:solidFill>
                <a:latin typeface="Arial" panose="020B0604020202020204" pitchFamily="34" charset="0"/>
              </a:rPr>
              <a:t>gironí</a:t>
            </a:r>
            <a:endParaRPr lang="es-ES" dirty="0">
              <a:solidFill>
                <a:schemeClr val="accent1">
                  <a:lumMod val="75000"/>
                </a:schemeClr>
              </a:solidFill>
              <a:latin typeface="Arial" panose="020B0604020202020204" pitchFamily="34" charset="0"/>
            </a:endParaRPr>
          </a:p>
          <a:p>
            <a:pPr algn="just">
              <a:tabLst>
                <a:tab pos="228600" algn="l"/>
              </a:tabLst>
              <a:defRPr/>
            </a:pPr>
            <a:endParaRPr lang="ca-ES" sz="2400" b="1" dirty="0">
              <a:solidFill>
                <a:schemeClr val="accent1">
                  <a:lumMod val="75000"/>
                </a:schemeClr>
              </a:solidFill>
              <a:latin typeface="Arial" panose="020B0604020202020204" pitchFamily="34" charset="0"/>
            </a:endParaRPr>
          </a:p>
          <a:p>
            <a:pPr algn="just">
              <a:tabLst>
                <a:tab pos="228600" algn="l"/>
              </a:tabLst>
              <a:defRPr/>
            </a:pPr>
            <a:r>
              <a:rPr lang="ca-ES" sz="1600" dirty="0">
                <a:latin typeface="Arial" panose="020B0604020202020204" pitchFamily="34" charset="0"/>
              </a:rPr>
              <a:t>La Xarxa de Salut Mental i Addiccions de Girona disposa del nombre menor de recursos hospitalaris i de les estades mitjanes hospitalàries més baixes d’Europa, però obté: </a:t>
            </a:r>
          </a:p>
          <a:p>
            <a:pPr algn="just">
              <a:tabLst>
                <a:tab pos="228600" algn="l"/>
              </a:tabLst>
              <a:defRPr/>
            </a:pPr>
            <a:endParaRPr lang="ca-ES" sz="1600" dirty="0">
              <a:latin typeface="Arial" panose="020B0604020202020204" pitchFamily="34" charset="0"/>
            </a:endParaRPr>
          </a:p>
          <a:p>
            <a:pPr algn="just">
              <a:tabLst>
                <a:tab pos="228600" algn="l"/>
              </a:tabLst>
              <a:defRPr/>
            </a:pPr>
            <a:r>
              <a:rPr lang="ca-ES" sz="1600" dirty="0">
                <a:latin typeface="Arial" panose="020B0604020202020204" pitchFamily="34" charset="0"/>
              </a:rPr>
              <a:t>	</a:t>
            </a:r>
            <a:r>
              <a:rPr lang="ca-ES" sz="1600" dirty="0">
                <a:latin typeface="Arial" panose="020B0604020202020204" pitchFamily="34" charset="0"/>
                <a:cs typeface="Arial" pitchFamily="34" charset="0"/>
              </a:rPr>
              <a:t>► </a:t>
            </a:r>
            <a:r>
              <a:rPr lang="ca-ES" sz="1600" dirty="0">
                <a:latin typeface="Arial" panose="020B0604020202020204" pitchFamily="34" charset="0"/>
              </a:rPr>
              <a:t>La proporció de recursos comunitaris </a:t>
            </a:r>
            <a:r>
              <a:rPr lang="ca-ES" sz="1600" dirty="0" err="1">
                <a:latin typeface="Arial" panose="020B0604020202020204" pitchFamily="34" charset="0"/>
              </a:rPr>
              <a:t>versus</a:t>
            </a:r>
            <a:r>
              <a:rPr lang="ca-ES" sz="1600" dirty="0">
                <a:latin typeface="Arial" panose="020B0604020202020204" pitchFamily="34" charset="0"/>
              </a:rPr>
              <a:t> hospitalaris més alta d’Europa (70/30).</a:t>
            </a:r>
            <a:endParaRPr lang="es-ES" sz="1600" dirty="0">
              <a:latin typeface="Arial" panose="020B0604020202020204" pitchFamily="34" charset="0"/>
            </a:endParaRPr>
          </a:p>
          <a:p>
            <a:pPr algn="just">
              <a:tabLst>
                <a:tab pos="228600" algn="l"/>
              </a:tabLst>
              <a:defRPr/>
            </a:pPr>
            <a:endParaRPr lang="ca-ES" sz="1600" dirty="0">
              <a:latin typeface="Arial" panose="020B0604020202020204" pitchFamily="34" charset="0"/>
            </a:endParaRPr>
          </a:p>
          <a:p>
            <a:pPr algn="just">
              <a:tabLst>
                <a:tab pos="228600" algn="l"/>
              </a:tabLst>
              <a:defRPr/>
            </a:pPr>
            <a:r>
              <a:rPr lang="ca-ES" sz="1600" dirty="0">
                <a:latin typeface="Arial" panose="020B0604020202020204" pitchFamily="34" charset="0"/>
              </a:rPr>
              <a:t>	</a:t>
            </a:r>
            <a:r>
              <a:rPr lang="ca-ES" sz="1600" dirty="0">
                <a:latin typeface="Arial" panose="020B0604020202020204" pitchFamily="34" charset="0"/>
                <a:cs typeface="Arial" pitchFamily="34" charset="0"/>
              </a:rPr>
              <a:t>► </a:t>
            </a:r>
            <a:r>
              <a:rPr lang="ca-ES" sz="1600" dirty="0">
                <a:latin typeface="Arial" panose="020B0604020202020204" pitchFamily="34" charset="0"/>
              </a:rPr>
              <a:t>L’estudi demostra que Girona té una de les millors accessibilitats als seus centres</a:t>
            </a:r>
          </a:p>
          <a:p>
            <a:pPr algn="just">
              <a:tabLst>
                <a:tab pos="228600" algn="l"/>
              </a:tabLst>
              <a:defRPr/>
            </a:pPr>
            <a:endParaRPr lang="ca-ES" sz="1600" dirty="0">
              <a:latin typeface="Arial" panose="020B0604020202020204" pitchFamily="34" charset="0"/>
              <a:cs typeface="Arial" pitchFamily="34" charset="0"/>
            </a:endParaRPr>
          </a:p>
          <a:p>
            <a:pPr algn="just">
              <a:tabLst>
                <a:tab pos="228600" algn="l"/>
              </a:tabLst>
              <a:defRPr/>
            </a:pPr>
            <a:r>
              <a:rPr lang="ca-ES" sz="1600" dirty="0">
                <a:latin typeface="Arial" panose="020B0604020202020204" pitchFamily="34" charset="0"/>
                <a:cs typeface="Arial" pitchFamily="34" charset="0"/>
              </a:rPr>
              <a:t>	► </a:t>
            </a:r>
            <a:r>
              <a:rPr lang="ca-ES" sz="1600" dirty="0">
                <a:latin typeface="Arial" panose="020B0604020202020204" pitchFamily="34" charset="0"/>
              </a:rPr>
              <a:t>La utilització </a:t>
            </a:r>
            <a:r>
              <a:rPr lang="ca-ES" sz="1600" b="1" dirty="0">
                <a:latin typeface="Arial" panose="020B0604020202020204" pitchFamily="34" charset="0"/>
              </a:rPr>
              <a:t>més baixa de </a:t>
            </a:r>
            <a:r>
              <a:rPr lang="ca-ES" sz="1600" b="1" u="sng" dirty="0">
                <a:latin typeface="Arial" panose="020B0604020202020204" pitchFamily="34" charset="0"/>
              </a:rPr>
              <a:t>recursos hospitalaris d’Europa (l’1’17 x 1.000 hab</a:t>
            </a:r>
            <a:r>
              <a:rPr lang="ca-ES" sz="1600" dirty="0">
                <a:latin typeface="Arial" panose="020B0604020202020204" pitchFamily="34" charset="0"/>
              </a:rPr>
              <a:t>. versus 3 x 1.000 hab. a  Europa).</a:t>
            </a:r>
          </a:p>
          <a:p>
            <a:pPr algn="just">
              <a:tabLst>
                <a:tab pos="228600" algn="l"/>
              </a:tabLst>
              <a:defRPr/>
            </a:pPr>
            <a:endParaRPr lang="es-ES" sz="1600" dirty="0">
              <a:latin typeface="Arial" panose="020B0604020202020204" pitchFamily="34" charset="0"/>
            </a:endParaRPr>
          </a:p>
          <a:p>
            <a:pPr algn="just">
              <a:tabLst>
                <a:tab pos="228600" algn="l"/>
              </a:tabLst>
              <a:defRPr/>
            </a:pPr>
            <a:r>
              <a:rPr lang="ca-ES" sz="1600" dirty="0">
                <a:latin typeface="Arial" panose="020B0604020202020204" pitchFamily="34" charset="0"/>
              </a:rPr>
              <a:t>	</a:t>
            </a:r>
            <a:r>
              <a:rPr lang="ca-ES" sz="1600" dirty="0">
                <a:latin typeface="Arial" panose="020B0604020202020204" pitchFamily="34" charset="0"/>
                <a:cs typeface="Arial" pitchFamily="34" charset="0"/>
              </a:rPr>
              <a:t>► </a:t>
            </a:r>
            <a:r>
              <a:rPr lang="ca-ES" sz="1600" b="1" dirty="0">
                <a:latin typeface="Arial" panose="020B0604020202020204" pitchFamily="34" charset="0"/>
              </a:rPr>
              <a:t>La taxa de </a:t>
            </a:r>
            <a:r>
              <a:rPr lang="ca-ES" sz="1600" b="1" u="sng" dirty="0">
                <a:latin typeface="Arial" panose="020B0604020202020204" pitchFamily="34" charset="0"/>
              </a:rPr>
              <a:t>continuïtat assistencial </a:t>
            </a:r>
            <a:r>
              <a:rPr lang="ca-ES" sz="1600" b="1" dirty="0">
                <a:latin typeface="Arial" panose="020B0604020202020204" pitchFamily="34" charset="0"/>
              </a:rPr>
              <a:t>més alta d’Europa (el 90% versus 57% de    		mitjana europea). </a:t>
            </a:r>
            <a:r>
              <a:rPr lang="ca-ES" sz="1600" dirty="0">
                <a:latin typeface="Arial" panose="020B0604020202020204" pitchFamily="34" charset="0"/>
              </a:rPr>
              <a:t>És a dir, que el 90% dels usuaris que han ingressat en una 	unitat 	d’aguts o subaguts de salut mental, continuen el tractament als centres de   	salut mental comunitaris</a:t>
            </a:r>
            <a:r>
              <a:rPr lang="ca-ES" sz="1600" b="1" dirty="0">
                <a:latin typeface="Arial" panose="020B0604020202020204" pitchFamily="34" charset="0"/>
              </a:rPr>
              <a:t>.</a:t>
            </a:r>
            <a:endParaRPr lang="es-ES" sz="1600" b="1" dirty="0">
              <a:latin typeface="Arial" panose="020B0604020202020204" pitchFamily="34" charset="0"/>
            </a:endParaRPr>
          </a:p>
          <a:p>
            <a:pPr algn="just">
              <a:tabLst>
                <a:tab pos="228600" algn="l"/>
              </a:tabLst>
              <a:defRPr/>
            </a:pPr>
            <a:endParaRPr lang="ca-ES" sz="1600" dirty="0">
              <a:latin typeface="Arial" panose="020B0604020202020204" pitchFamily="34" charset="0"/>
            </a:endParaRPr>
          </a:p>
          <a:p>
            <a:pPr algn="just">
              <a:tabLst>
                <a:tab pos="228600" algn="l"/>
              </a:tabLst>
              <a:defRPr/>
            </a:pPr>
            <a:r>
              <a:rPr lang="ca-ES" sz="1600" dirty="0">
                <a:latin typeface="Arial" panose="020B0604020202020204" pitchFamily="34" charset="0"/>
              </a:rPr>
              <a:t>	</a:t>
            </a:r>
            <a:r>
              <a:rPr lang="ca-ES" sz="1600" dirty="0">
                <a:latin typeface="Arial" panose="020B0604020202020204" pitchFamily="34" charset="0"/>
                <a:cs typeface="Arial" pitchFamily="34" charset="0"/>
              </a:rPr>
              <a:t>► </a:t>
            </a:r>
            <a:r>
              <a:rPr lang="ca-ES" sz="1600" dirty="0">
                <a:latin typeface="Arial" panose="020B0604020202020204" pitchFamily="34" charset="0"/>
              </a:rPr>
              <a:t>El percentatge de reingressos més baix d’Europa (el 18% </a:t>
            </a:r>
            <a:r>
              <a:rPr lang="ca-ES" sz="1600" dirty="0" err="1">
                <a:latin typeface="Arial" panose="020B0604020202020204" pitchFamily="34" charset="0"/>
              </a:rPr>
              <a:t>versus</a:t>
            </a:r>
            <a:r>
              <a:rPr lang="ca-ES" sz="1600" dirty="0">
                <a:latin typeface="Arial" panose="020B0604020202020204" pitchFamily="34" charset="0"/>
              </a:rPr>
              <a:t> 40% europeu).</a:t>
            </a:r>
          </a:p>
          <a:p>
            <a:pPr algn="just">
              <a:tabLst>
                <a:tab pos="228600" algn="l"/>
              </a:tabLst>
              <a:defRPr/>
            </a:pPr>
            <a:endParaRPr lang="es-ES" sz="1600" dirty="0">
              <a:latin typeface="Arial" panose="020B0604020202020204" pitchFamily="34" charset="0"/>
            </a:endParaRPr>
          </a:p>
          <a:p>
            <a:pPr algn="just">
              <a:tabLst>
                <a:tab pos="228600" algn="l"/>
              </a:tabLst>
              <a:defRPr/>
            </a:pPr>
            <a:r>
              <a:rPr lang="ca-ES" sz="1400" dirty="0">
                <a:latin typeface="Arial" panose="020B0604020202020204" pitchFamily="34" charset="0"/>
              </a:rPr>
              <a:t>	</a:t>
            </a:r>
            <a:endParaRPr lang="es-ES" sz="1400" dirty="0">
              <a:latin typeface="Arial" panose="020B0604020202020204" pitchFamily="34" charset="0"/>
            </a:endParaRPr>
          </a:p>
        </p:txBody>
      </p:sp>
      <p:sp>
        <p:nvSpPr>
          <p:cNvPr id="93187" name="Rectangle 8"/>
          <p:cNvSpPr>
            <a:spLocks noChangeArrowheads="1"/>
          </p:cNvSpPr>
          <p:nvPr/>
        </p:nvSpPr>
        <p:spPr bwMode="auto">
          <a:xfrm>
            <a:off x="2082858" y="5278438"/>
            <a:ext cx="8162925" cy="954088"/>
          </a:xfrm>
          <a:prstGeom prst="rect">
            <a:avLst/>
          </a:prstGeom>
          <a:noFill/>
          <a:ln w="9525">
            <a:noFill/>
            <a:miter lim="800000"/>
            <a:headEnd/>
            <a:tailEnd/>
          </a:ln>
        </p:spPr>
        <p:txBody>
          <a:bodyPr>
            <a:spAutoFit/>
          </a:bodyPr>
          <a:lstStyle/>
          <a:p>
            <a:r>
              <a:rPr lang="es-ES" altLang="es-ES" sz="1400" dirty="0"/>
              <a:t>*</a:t>
            </a:r>
            <a:r>
              <a:rPr lang="es-ES" altLang="es-ES" sz="1400" dirty="0" err="1">
                <a:solidFill>
                  <a:schemeClr val="hlink"/>
                </a:solidFill>
              </a:rPr>
              <a:t>Estudi</a:t>
            </a:r>
            <a:r>
              <a:rPr lang="es-ES" altLang="es-ES" sz="1400" dirty="0">
                <a:solidFill>
                  <a:schemeClr val="hlink"/>
                </a:solidFill>
              </a:rPr>
              <a:t> </a:t>
            </a:r>
            <a:r>
              <a:rPr lang="es-ES" altLang="es-ES" sz="1400" dirty="0" err="1">
                <a:solidFill>
                  <a:schemeClr val="hlink"/>
                </a:solidFill>
              </a:rPr>
              <a:t>europeu</a:t>
            </a:r>
            <a:r>
              <a:rPr lang="es-ES" altLang="es-ES" sz="1400" dirty="0">
                <a:solidFill>
                  <a:schemeClr val="hlink"/>
                </a:solidFill>
              </a:rPr>
              <a:t> </a:t>
            </a:r>
            <a:r>
              <a:rPr lang="es-ES" altLang="es-ES" sz="1400" dirty="0" err="1">
                <a:solidFill>
                  <a:schemeClr val="hlink"/>
                </a:solidFill>
              </a:rPr>
              <a:t>Refinement</a:t>
            </a:r>
            <a:r>
              <a:rPr lang="es-ES" altLang="es-ES" sz="1400" dirty="0"/>
              <a:t>: </a:t>
            </a:r>
            <a:r>
              <a:rPr lang="es-ES" altLang="es-ES" sz="1400" dirty="0" err="1"/>
              <a:t>Research</a:t>
            </a:r>
            <a:r>
              <a:rPr lang="es-ES" altLang="es-ES" sz="1400" dirty="0"/>
              <a:t> </a:t>
            </a:r>
            <a:r>
              <a:rPr lang="es-ES" altLang="es-ES" sz="1400" dirty="0" err="1"/>
              <a:t>on</a:t>
            </a:r>
            <a:r>
              <a:rPr lang="es-ES" altLang="es-ES" sz="1400" dirty="0"/>
              <a:t> </a:t>
            </a:r>
            <a:r>
              <a:rPr lang="es-ES" altLang="es-ES" sz="1400" dirty="0" err="1"/>
              <a:t>Financing</a:t>
            </a:r>
            <a:r>
              <a:rPr lang="ca-ES" altLang="es-ES" sz="1400" dirty="0"/>
              <a:t> </a:t>
            </a:r>
            <a:r>
              <a:rPr lang="es-ES" altLang="es-ES" sz="1400" dirty="0" err="1"/>
              <a:t>systems</a:t>
            </a:r>
            <a:r>
              <a:rPr lang="es-ES" altLang="es-ES" sz="1400" dirty="0"/>
              <a:t>’ </a:t>
            </a:r>
            <a:r>
              <a:rPr lang="es-ES" altLang="es-ES" sz="1400" dirty="0" err="1"/>
              <a:t>Effect</a:t>
            </a:r>
            <a:r>
              <a:rPr lang="es-ES" altLang="es-ES" sz="1400" dirty="0"/>
              <a:t> </a:t>
            </a:r>
            <a:r>
              <a:rPr lang="es-ES" altLang="es-ES" sz="1400" dirty="0" err="1"/>
              <a:t>on</a:t>
            </a:r>
            <a:r>
              <a:rPr lang="es-ES" altLang="es-ES" sz="1400" dirty="0"/>
              <a:t> </a:t>
            </a:r>
            <a:r>
              <a:rPr lang="es-ES" altLang="es-ES" sz="1400" dirty="0" err="1"/>
              <a:t>the</a:t>
            </a:r>
            <a:r>
              <a:rPr lang="es-ES" altLang="es-ES" sz="1400" dirty="0"/>
              <a:t> </a:t>
            </a:r>
            <a:r>
              <a:rPr lang="es-ES" altLang="es-ES" sz="1400" dirty="0" err="1"/>
              <a:t>quality</a:t>
            </a:r>
            <a:r>
              <a:rPr lang="es-ES" altLang="es-ES" sz="1400" dirty="0"/>
              <a:t> of Mental  </a:t>
            </a:r>
            <a:r>
              <a:rPr lang="es-ES" altLang="es-ES" sz="1400" dirty="0" err="1"/>
              <a:t>health</a:t>
            </a:r>
            <a:r>
              <a:rPr lang="es-ES" altLang="es-ES" sz="1400" dirty="0"/>
              <a:t> </a:t>
            </a:r>
            <a:r>
              <a:rPr lang="es-ES" altLang="es-ES" sz="1400" dirty="0" err="1"/>
              <a:t>care</a:t>
            </a:r>
            <a:r>
              <a:rPr lang="ca-ES" altLang="es-ES" sz="1400" dirty="0"/>
              <a:t>) és una recerca exhaustiva sobre com els sistemes de finançament afecten la qualitat de l'atenció en salut mental al continent. Es tracta d’un projecte </a:t>
            </a:r>
            <a:r>
              <a:rPr lang="ca-ES" altLang="es-ES" sz="1400" dirty="0" err="1"/>
              <a:t>col·laboratiu</a:t>
            </a:r>
            <a:r>
              <a:rPr lang="ca-ES" altLang="es-ES" sz="1400" dirty="0"/>
              <a:t> i de comparació entre nous països: Itàlia, Àustria, l’Estat espanyol, Anglaterra, França, Finlàndia, Suècia, Estònia i Romania.</a:t>
            </a:r>
          </a:p>
        </p:txBody>
      </p:sp>
    </p:spTree>
    <p:extLst>
      <p:ext uri="{BB962C8B-B14F-4D97-AF65-F5344CB8AC3E}">
        <p14:creationId xmlns:p14="http://schemas.microsoft.com/office/powerpoint/2010/main" val="1370286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r="-3000"/>
          </a:stretch>
        </a:blipFill>
        <a:effectLst/>
      </p:bgPr>
    </p:bg>
    <p:spTree>
      <p:nvGrpSpPr>
        <p:cNvPr id="1" name=""/>
        <p:cNvGrpSpPr/>
        <p:nvPr/>
      </p:nvGrpSpPr>
      <p:grpSpPr>
        <a:xfrm>
          <a:off x="0" y="0"/>
          <a:ext cx="0" cy="0"/>
          <a:chOff x="0" y="0"/>
          <a:chExt cx="0" cy="0"/>
        </a:xfrm>
      </p:grpSpPr>
      <p:sp>
        <p:nvSpPr>
          <p:cNvPr id="15" name="Subtítulo 2">
            <a:extLst>
              <a:ext uri="{FF2B5EF4-FFF2-40B4-BE49-F238E27FC236}">
                <a16:creationId xmlns:a16="http://schemas.microsoft.com/office/drawing/2014/main" id="{C090A72E-376A-A24F-977D-C57EC88F1FCA}"/>
              </a:ext>
            </a:extLst>
          </p:cNvPr>
          <p:cNvSpPr>
            <a:spLocks noGrp="1"/>
          </p:cNvSpPr>
          <p:nvPr/>
        </p:nvSpPr>
        <p:spPr bwMode="auto">
          <a:xfrm>
            <a:off x="2346961" y="2300492"/>
            <a:ext cx="7010400" cy="3378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vert="horz" wrap="square" lIns="91440" tIns="45720" rIns="91440" bIns="45720" numCol="1" anchor="t" anchorCtr="0" compatLnSpc="1">
            <a:prstTxWarp prst="textNoShape">
              <a:avLst/>
            </a:prstTxWarp>
          </a:bodyPr>
          <a:lstStyle>
            <a:lvl1pPr marL="0" indent="0" algn="l" defTabSz="457200" rtl="0" eaLnBrk="0" fontAlgn="base" hangingPunct="0">
              <a:spcBef>
                <a:spcPct val="20000"/>
              </a:spcBef>
              <a:spcAft>
                <a:spcPct val="0"/>
              </a:spcAft>
              <a:buFont typeface="Arial" panose="020B0604020202020204" pitchFamily="34" charset="0"/>
              <a:buNone/>
              <a:defRPr lang="es-ES_tradnl" sz="1300" kern="1200" smtClean="0">
                <a:solidFill>
                  <a:schemeClr val="tx1">
                    <a:lumMod val="85000"/>
                    <a:lumOff val="15000"/>
                  </a:schemeClr>
                </a:solidFill>
                <a:latin typeface="+mj-lt"/>
                <a:ea typeface="+mj-ea"/>
                <a:cs typeface="+mj-cs"/>
              </a:defRPr>
            </a:lvl1pPr>
            <a:lvl2pPr marL="457200" indent="0" algn="ctr" defTabSz="457200"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j-lt"/>
                <a:ea typeface="+mj-ea"/>
                <a:cs typeface="+mj-cs"/>
              </a:defRPr>
            </a:lvl2pPr>
            <a:lvl3pPr marL="914400" indent="0" algn="ctr" defTabSz="457200"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j-lt"/>
                <a:ea typeface="+mj-ea"/>
                <a:cs typeface="+mj-cs"/>
              </a:defRPr>
            </a:lvl3pPr>
            <a:lvl4pPr marL="1371600" indent="0" algn="ctr" defTabSz="457200"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j-lt"/>
                <a:ea typeface="+mj-ea"/>
                <a:cs typeface="+mj-cs"/>
              </a:defRPr>
            </a:lvl4pPr>
            <a:lvl5pPr marL="1828800" indent="0" algn="ctr" defTabSz="457200"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j-lt"/>
                <a:ea typeface="+mj-ea"/>
                <a:cs typeface="+mj-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9pPr>
          </a:lstStyle>
          <a:p>
            <a:pPr eaLnBrk="1" hangingPunct="1">
              <a:defRPr/>
            </a:pPr>
            <a:endParaRPr lang="ca-ES" altLang="ca-ES" dirty="0">
              <a:solidFill>
                <a:srgbClr val="262626"/>
              </a:solidFill>
              <a:latin typeface="Arial" panose="020B0604020202020204" pitchFamily="34" charset="0"/>
              <a:ea typeface="ＭＳ Ｐゴシック" panose="020B0600070205080204" pitchFamily="34" charset="-128"/>
              <a:cs typeface="Arial" panose="020B0604020202020204" pitchFamily="34" charset="0"/>
            </a:endParaRPr>
          </a:p>
        </p:txBody>
      </p:sp>
      <p:pic>
        <p:nvPicPr>
          <p:cNvPr id="1027" name="E0D5CA89-25BE-48DC-AB05-98A7DEB35A11" descr="2e84a27c-70b7-436f-ab5c-08cf8f35b56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309" y="925094"/>
            <a:ext cx="11293187" cy="4875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5619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r="-3000"/>
          </a:stretch>
        </a:blipFill>
        <a:effectLst/>
      </p:bgPr>
    </p:bg>
    <p:spTree>
      <p:nvGrpSpPr>
        <p:cNvPr id="1" name=""/>
        <p:cNvGrpSpPr/>
        <p:nvPr/>
      </p:nvGrpSpPr>
      <p:grpSpPr>
        <a:xfrm>
          <a:off x="0" y="0"/>
          <a:ext cx="0" cy="0"/>
          <a:chOff x="0" y="0"/>
          <a:chExt cx="0" cy="0"/>
        </a:xfrm>
      </p:grpSpPr>
      <p:sp>
        <p:nvSpPr>
          <p:cNvPr id="15" name="Subtítulo 2">
            <a:extLst>
              <a:ext uri="{FF2B5EF4-FFF2-40B4-BE49-F238E27FC236}">
                <a16:creationId xmlns:a16="http://schemas.microsoft.com/office/drawing/2014/main" id="{C090A72E-376A-A24F-977D-C57EC88F1FCA}"/>
              </a:ext>
            </a:extLst>
          </p:cNvPr>
          <p:cNvSpPr>
            <a:spLocks noGrp="1"/>
          </p:cNvSpPr>
          <p:nvPr/>
        </p:nvSpPr>
        <p:spPr bwMode="auto">
          <a:xfrm>
            <a:off x="2346961" y="2300492"/>
            <a:ext cx="7010400" cy="3378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vert="horz" wrap="square" lIns="91440" tIns="45720" rIns="91440" bIns="45720" numCol="1" anchor="t" anchorCtr="0" compatLnSpc="1">
            <a:prstTxWarp prst="textNoShape">
              <a:avLst/>
            </a:prstTxWarp>
          </a:bodyPr>
          <a:lstStyle>
            <a:lvl1pPr marL="0" indent="0" algn="l" defTabSz="457200" rtl="0" eaLnBrk="0" fontAlgn="base" hangingPunct="0">
              <a:spcBef>
                <a:spcPct val="20000"/>
              </a:spcBef>
              <a:spcAft>
                <a:spcPct val="0"/>
              </a:spcAft>
              <a:buFont typeface="Arial" panose="020B0604020202020204" pitchFamily="34" charset="0"/>
              <a:buNone/>
              <a:defRPr lang="es-ES_tradnl" sz="1300" kern="1200" smtClean="0">
                <a:solidFill>
                  <a:schemeClr val="tx1">
                    <a:lumMod val="85000"/>
                    <a:lumOff val="15000"/>
                  </a:schemeClr>
                </a:solidFill>
                <a:latin typeface="+mj-lt"/>
                <a:ea typeface="+mj-ea"/>
                <a:cs typeface="+mj-cs"/>
              </a:defRPr>
            </a:lvl1pPr>
            <a:lvl2pPr marL="457200" indent="0" algn="ctr" defTabSz="457200"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j-lt"/>
                <a:ea typeface="+mj-ea"/>
                <a:cs typeface="+mj-cs"/>
              </a:defRPr>
            </a:lvl2pPr>
            <a:lvl3pPr marL="914400" indent="0" algn="ctr" defTabSz="457200"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j-lt"/>
                <a:ea typeface="+mj-ea"/>
                <a:cs typeface="+mj-cs"/>
              </a:defRPr>
            </a:lvl3pPr>
            <a:lvl4pPr marL="1371600" indent="0" algn="ctr" defTabSz="457200"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j-lt"/>
                <a:ea typeface="+mj-ea"/>
                <a:cs typeface="+mj-cs"/>
              </a:defRPr>
            </a:lvl4pPr>
            <a:lvl5pPr marL="1828800" indent="0" algn="ctr" defTabSz="457200"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j-lt"/>
                <a:ea typeface="+mj-ea"/>
                <a:cs typeface="+mj-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9pPr>
          </a:lstStyle>
          <a:p>
            <a:pPr eaLnBrk="1" hangingPunct="1">
              <a:defRPr/>
            </a:pPr>
            <a:endParaRPr lang="ca-ES" altLang="ca-ES" dirty="0">
              <a:solidFill>
                <a:srgbClr val="262626"/>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2" name="CuadroTexto 1"/>
          <p:cNvSpPr txBox="1"/>
          <p:nvPr/>
        </p:nvSpPr>
        <p:spPr>
          <a:xfrm>
            <a:off x="673331" y="1098994"/>
            <a:ext cx="11014363" cy="5078313"/>
          </a:xfrm>
          <a:prstGeom prst="rect">
            <a:avLst/>
          </a:prstGeom>
          <a:noFill/>
        </p:spPr>
        <p:txBody>
          <a:bodyPr wrap="square" rtlCol="0">
            <a:spAutoFit/>
          </a:bodyPr>
          <a:lstStyle/>
          <a:p>
            <a:r>
              <a:rPr lang="ca-ES" sz="5400" b="1" dirty="0"/>
              <a:t>FORMACIÓ DELS PROFESSIONALS:</a:t>
            </a:r>
          </a:p>
          <a:p>
            <a:r>
              <a:rPr lang="ca-ES" sz="5400" b="1" dirty="0"/>
              <a:t>EXIGIR Comissió Nacional Especialitat i </a:t>
            </a:r>
            <a:r>
              <a:rPr lang="ca-ES" sz="5400" b="1" dirty="0" err="1"/>
              <a:t>Quality</a:t>
            </a:r>
            <a:r>
              <a:rPr lang="ca-ES" sz="5400" b="1" dirty="0"/>
              <a:t> </a:t>
            </a:r>
            <a:r>
              <a:rPr lang="ca-ES" sz="5400" b="1" dirty="0" err="1"/>
              <a:t>Rights</a:t>
            </a:r>
            <a:endParaRPr lang="ca-ES" sz="5400" b="1" dirty="0"/>
          </a:p>
          <a:p>
            <a:endParaRPr lang="ca-ES" sz="5400" b="1" dirty="0"/>
          </a:p>
          <a:p>
            <a:r>
              <a:rPr lang="ca-ES" sz="5400" b="1" dirty="0"/>
              <a:t>DRET A FORMACIÓ CURRICULAR: projecte LA FOIXARDA</a:t>
            </a:r>
          </a:p>
        </p:txBody>
      </p:sp>
    </p:spTree>
    <p:extLst>
      <p:ext uri="{BB962C8B-B14F-4D97-AF65-F5344CB8AC3E}">
        <p14:creationId xmlns:p14="http://schemas.microsoft.com/office/powerpoint/2010/main" val="22928369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7 Diagrama">
            <a:extLst>
              <a:ext uri="{FF2B5EF4-FFF2-40B4-BE49-F238E27FC236}">
                <a16:creationId xmlns:a16="http://schemas.microsoft.com/office/drawing/2014/main" id="{3CFA1F9F-C3E6-4D7B-9619-0E11D138DDB9}"/>
              </a:ext>
            </a:extLst>
          </p:cNvPr>
          <p:cNvGraphicFramePr/>
          <p:nvPr>
            <p:extLst>
              <p:ext uri="{D42A27DB-BD31-4B8C-83A1-F6EECF244321}">
                <p14:modId xmlns:p14="http://schemas.microsoft.com/office/powerpoint/2010/main" val="979818923"/>
              </p:ext>
            </p:extLst>
          </p:nvPr>
        </p:nvGraphicFramePr>
        <p:xfrm>
          <a:off x="2685810" y="272956"/>
          <a:ext cx="8636125" cy="41352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2 Flecha abajo">
            <a:extLst>
              <a:ext uri="{FF2B5EF4-FFF2-40B4-BE49-F238E27FC236}">
                <a16:creationId xmlns:a16="http://schemas.microsoft.com/office/drawing/2014/main" id="{BEB05D8B-D80B-4692-B561-ECE1ADB2296B}"/>
              </a:ext>
            </a:extLst>
          </p:cNvPr>
          <p:cNvSpPr/>
          <p:nvPr/>
        </p:nvSpPr>
        <p:spPr>
          <a:xfrm>
            <a:off x="5875166" y="3932294"/>
            <a:ext cx="833437" cy="1063625"/>
          </a:xfrm>
          <a:prstGeom prst="downArrow">
            <a:avLst/>
          </a:prstGeom>
          <a:solidFill>
            <a:srgbClr val="FF9900"/>
          </a:solidFill>
          <a:ln>
            <a:noFill/>
          </a:ln>
        </p:spPr>
        <p:style>
          <a:lnRef idx="1">
            <a:schemeClr val="accent6"/>
          </a:lnRef>
          <a:fillRef idx="3">
            <a:schemeClr val="accent6"/>
          </a:fillRef>
          <a:effectRef idx="2">
            <a:schemeClr val="accent6"/>
          </a:effectRef>
          <a:fontRef idx="minor">
            <a:schemeClr val="lt1"/>
          </a:fontRef>
        </p:style>
        <p:txBody>
          <a:bodyPr anchor="ctr"/>
          <a:lstStyle/>
          <a:p>
            <a:pPr algn="ctr">
              <a:defRPr/>
            </a:pPr>
            <a:endParaRPr lang="ca-ES"/>
          </a:p>
        </p:txBody>
      </p:sp>
      <p:sp>
        <p:nvSpPr>
          <p:cNvPr id="74756" name="Text Box 4"/>
          <p:cNvSpPr txBox="1">
            <a:spLocks noChangeArrowheads="1"/>
          </p:cNvSpPr>
          <p:nvPr/>
        </p:nvSpPr>
        <p:spPr bwMode="auto">
          <a:xfrm>
            <a:off x="2811625" y="4326895"/>
            <a:ext cx="8958263" cy="708025"/>
          </a:xfrm>
          <a:prstGeom prst="rect">
            <a:avLst/>
          </a:prstGeom>
          <a:noFill/>
          <a:ln w="9525">
            <a:noFill/>
            <a:miter lim="800000"/>
            <a:headEnd/>
            <a:tailEnd/>
          </a:ln>
        </p:spPr>
        <p:txBody>
          <a:bodyPr>
            <a:spAutoFit/>
          </a:bodyPr>
          <a:lstStyle/>
          <a:p>
            <a:pPr eaLnBrk="1" hangingPunct="1"/>
            <a:r>
              <a:rPr lang="ca-ES" altLang="es-ES" sz="2000" b="1" dirty="0"/>
              <a:t>CONTINUUM DE RECURSOS                     PROGRAMES DE SUPORT</a:t>
            </a:r>
          </a:p>
          <a:p>
            <a:pPr eaLnBrk="1" hangingPunct="1"/>
            <a:r>
              <a:rPr lang="ca-ES" altLang="es-ES" sz="2000" b="1" dirty="0">
                <a:solidFill>
                  <a:srgbClr val="FF9900"/>
                </a:solidFill>
              </a:rPr>
              <a:t>LLOCS DE VIDA  ALTERNATIUS                 RECURSOS  SOCIALS</a:t>
            </a:r>
            <a:r>
              <a:rPr lang="ca-ES" altLang="es-ES" b="1" dirty="0">
                <a:solidFill>
                  <a:srgbClr val="FF9900"/>
                </a:solidFill>
              </a:rPr>
              <a:t>.</a:t>
            </a:r>
          </a:p>
        </p:txBody>
      </p:sp>
      <p:sp>
        <p:nvSpPr>
          <p:cNvPr id="5" name="4 Flecha abajo">
            <a:extLst>
              <a:ext uri="{FF2B5EF4-FFF2-40B4-BE49-F238E27FC236}">
                <a16:creationId xmlns:a16="http://schemas.microsoft.com/office/drawing/2014/main" id="{BD79BDBE-D30A-43B7-AA70-11270F8A3FF5}"/>
              </a:ext>
            </a:extLst>
          </p:cNvPr>
          <p:cNvSpPr/>
          <p:nvPr/>
        </p:nvSpPr>
        <p:spPr>
          <a:xfrm>
            <a:off x="3476625" y="2728913"/>
            <a:ext cx="598488" cy="1490662"/>
          </a:xfrm>
          <a:prstGeom prst="downArrow">
            <a:avLst/>
          </a:prstGeom>
          <a:solidFill>
            <a:srgbClr val="FF9900"/>
          </a:solidFill>
          <a:ln>
            <a:noFill/>
          </a:ln>
        </p:spPr>
        <p:style>
          <a:lnRef idx="1">
            <a:schemeClr val="accent6"/>
          </a:lnRef>
          <a:fillRef idx="3">
            <a:schemeClr val="accent6"/>
          </a:fillRef>
          <a:effectRef idx="2">
            <a:schemeClr val="accent6"/>
          </a:effectRef>
          <a:fontRef idx="minor">
            <a:schemeClr val="lt1"/>
          </a:fontRef>
        </p:style>
        <p:txBody>
          <a:bodyPr anchor="ctr"/>
          <a:lstStyle/>
          <a:p>
            <a:pPr algn="ctr">
              <a:defRPr/>
            </a:pPr>
            <a:endParaRPr lang="ca-ES"/>
          </a:p>
        </p:txBody>
      </p:sp>
      <p:sp>
        <p:nvSpPr>
          <p:cNvPr id="6" name="5 Flecha abajo">
            <a:extLst>
              <a:ext uri="{FF2B5EF4-FFF2-40B4-BE49-F238E27FC236}">
                <a16:creationId xmlns:a16="http://schemas.microsoft.com/office/drawing/2014/main" id="{A939DE37-7B58-4BFB-AEF6-B1ACF190AE44}"/>
              </a:ext>
            </a:extLst>
          </p:cNvPr>
          <p:cNvSpPr/>
          <p:nvPr/>
        </p:nvSpPr>
        <p:spPr>
          <a:xfrm>
            <a:off x="8269289" y="2728913"/>
            <a:ext cx="598487" cy="1490662"/>
          </a:xfrm>
          <a:prstGeom prst="downArrow">
            <a:avLst/>
          </a:prstGeom>
          <a:solidFill>
            <a:srgbClr val="FF9900"/>
          </a:solidFill>
          <a:ln>
            <a:noFill/>
          </a:ln>
        </p:spPr>
        <p:style>
          <a:lnRef idx="1">
            <a:schemeClr val="accent6"/>
          </a:lnRef>
          <a:fillRef idx="3">
            <a:schemeClr val="accent6"/>
          </a:fillRef>
          <a:effectRef idx="2">
            <a:schemeClr val="accent6"/>
          </a:effectRef>
          <a:fontRef idx="minor">
            <a:schemeClr val="lt1"/>
          </a:fontRef>
        </p:style>
        <p:txBody>
          <a:bodyPr anchor="ctr"/>
          <a:lstStyle/>
          <a:p>
            <a:pPr algn="ctr">
              <a:defRPr/>
            </a:pPr>
            <a:endParaRPr lang="ca-ES"/>
          </a:p>
        </p:txBody>
      </p:sp>
      <p:sp>
        <p:nvSpPr>
          <p:cNvPr id="9" name="8 Redondear rectángulo de esquina diagonal">
            <a:extLst>
              <a:ext uri="{FF2B5EF4-FFF2-40B4-BE49-F238E27FC236}">
                <a16:creationId xmlns:a16="http://schemas.microsoft.com/office/drawing/2014/main" id="{1F5B749F-C27F-423F-BD0B-CAD30F9539A6}"/>
              </a:ext>
            </a:extLst>
          </p:cNvPr>
          <p:cNvSpPr/>
          <p:nvPr/>
        </p:nvSpPr>
        <p:spPr>
          <a:xfrm>
            <a:off x="715537" y="5087623"/>
            <a:ext cx="2352675" cy="941388"/>
          </a:xfrm>
          <a:prstGeom prst="round2DiagRect">
            <a:avLst/>
          </a:prstGeom>
          <a:solidFill>
            <a:srgbClr val="00206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ca-ES" altLang="ca-ES" b="1" dirty="0">
                <a:latin typeface="Arial" pitchFamily="34" charset="0"/>
                <a:cs typeface="Arial" pitchFamily="34" charset="0"/>
              </a:rPr>
              <a:t>Llar residència: 49 places</a:t>
            </a:r>
            <a:endParaRPr lang="ca-ES" b="1" dirty="0"/>
          </a:p>
        </p:txBody>
      </p:sp>
      <p:sp>
        <p:nvSpPr>
          <p:cNvPr id="10" name="9 Redondear rectángulo de esquina diagonal">
            <a:extLst>
              <a:ext uri="{FF2B5EF4-FFF2-40B4-BE49-F238E27FC236}">
                <a16:creationId xmlns:a16="http://schemas.microsoft.com/office/drawing/2014/main" id="{CA084E19-1AC9-4B45-8CD4-E06E65886B14}"/>
              </a:ext>
            </a:extLst>
          </p:cNvPr>
          <p:cNvSpPr/>
          <p:nvPr/>
        </p:nvSpPr>
        <p:spPr>
          <a:xfrm>
            <a:off x="3561807" y="5084420"/>
            <a:ext cx="2085975" cy="941388"/>
          </a:xfrm>
          <a:prstGeom prst="round2DiagRect">
            <a:avLst/>
          </a:prstGeom>
          <a:solidFill>
            <a:srgbClr val="00206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ca-ES" altLang="ca-ES" b="1" dirty="0">
                <a:latin typeface="Arial" pitchFamily="34" charset="0"/>
                <a:cs typeface="Arial" pitchFamily="34" charset="0"/>
              </a:rPr>
              <a:t>Llar amb suport: 55 places</a:t>
            </a:r>
            <a:endParaRPr lang="ca-ES" b="1" dirty="0"/>
          </a:p>
        </p:txBody>
      </p:sp>
      <p:sp>
        <p:nvSpPr>
          <p:cNvPr id="11" name="10 Redondear rectángulo de esquina diagonal">
            <a:extLst>
              <a:ext uri="{FF2B5EF4-FFF2-40B4-BE49-F238E27FC236}">
                <a16:creationId xmlns:a16="http://schemas.microsoft.com/office/drawing/2014/main" id="{C78216D1-46BB-4B04-A471-931C56BA78DA}"/>
              </a:ext>
            </a:extLst>
          </p:cNvPr>
          <p:cNvSpPr/>
          <p:nvPr/>
        </p:nvSpPr>
        <p:spPr>
          <a:xfrm>
            <a:off x="5951347" y="5084420"/>
            <a:ext cx="3559175" cy="941388"/>
          </a:xfrm>
          <a:prstGeom prst="round2DiagRect">
            <a:avLst/>
          </a:prstGeom>
          <a:solidFill>
            <a:srgbClr val="00206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ca-ES" altLang="ca-ES" b="1" dirty="0">
                <a:latin typeface="Arial" pitchFamily="34" charset="0"/>
                <a:cs typeface="Arial" pitchFamily="34" charset="0"/>
              </a:rPr>
              <a:t>Programa d’autonomia a la pròpia llar</a:t>
            </a:r>
            <a:endParaRPr lang="ca-ES" b="1" dirty="0"/>
          </a:p>
        </p:txBody>
      </p:sp>
      <p:sp>
        <p:nvSpPr>
          <p:cNvPr id="2" name="Elipse 1"/>
          <p:cNvSpPr/>
          <p:nvPr/>
        </p:nvSpPr>
        <p:spPr>
          <a:xfrm>
            <a:off x="1602378" y="2988583"/>
            <a:ext cx="1959429" cy="109356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ca-ES" dirty="0">
                <a:solidFill>
                  <a:schemeClr val="tx1"/>
                </a:solidFill>
              </a:rPr>
              <a:t>Formació</a:t>
            </a:r>
          </a:p>
          <a:p>
            <a:pPr algn="ctr"/>
            <a:r>
              <a:rPr lang="ca-ES" dirty="0">
                <a:solidFill>
                  <a:schemeClr val="tx1"/>
                </a:solidFill>
              </a:rPr>
              <a:t>Fundacions i Famílies </a:t>
            </a:r>
          </a:p>
        </p:txBody>
      </p:sp>
      <p:sp>
        <p:nvSpPr>
          <p:cNvPr id="4" name="CuadroTexto 3"/>
          <p:cNvSpPr txBox="1"/>
          <p:nvPr/>
        </p:nvSpPr>
        <p:spPr>
          <a:xfrm>
            <a:off x="3775869" y="55612"/>
            <a:ext cx="5626528" cy="646331"/>
          </a:xfrm>
          <a:prstGeom prst="rect">
            <a:avLst/>
          </a:prstGeom>
          <a:noFill/>
        </p:spPr>
        <p:txBody>
          <a:bodyPr wrap="square" rtlCol="0">
            <a:spAutoFit/>
          </a:bodyPr>
          <a:lstStyle/>
          <a:p>
            <a:r>
              <a:rPr lang="ca-ES" sz="3600" b="1" dirty="0"/>
              <a:t>SERVEI DE SUBAGUTS</a:t>
            </a:r>
          </a:p>
        </p:txBody>
      </p:sp>
      <p:grpSp>
        <p:nvGrpSpPr>
          <p:cNvPr id="12" name="object 31"/>
          <p:cNvGrpSpPr/>
          <p:nvPr/>
        </p:nvGrpSpPr>
        <p:grpSpPr>
          <a:xfrm>
            <a:off x="9939434" y="5068766"/>
            <a:ext cx="2032000" cy="946785"/>
            <a:chOff x="9956165" y="5768213"/>
            <a:chExt cx="2032000" cy="946785"/>
          </a:xfrm>
          <a:solidFill>
            <a:srgbClr val="00B050"/>
          </a:solidFill>
        </p:grpSpPr>
        <p:sp>
          <p:nvSpPr>
            <p:cNvPr id="13" name="object 32"/>
            <p:cNvSpPr/>
            <p:nvPr/>
          </p:nvSpPr>
          <p:spPr>
            <a:xfrm>
              <a:off x="9959340" y="5771388"/>
              <a:ext cx="2025650" cy="940435"/>
            </a:xfrm>
            <a:custGeom>
              <a:avLst/>
              <a:gdLst/>
              <a:ahLst/>
              <a:cxnLst/>
              <a:rect l="l" t="t" r="r" b="b"/>
              <a:pathLst>
                <a:path w="2025650" h="940434">
                  <a:moveTo>
                    <a:pt x="2025395" y="0"/>
                  </a:moveTo>
                  <a:lnTo>
                    <a:pt x="156717" y="0"/>
                  </a:lnTo>
                  <a:lnTo>
                    <a:pt x="107159" y="7989"/>
                  </a:lnTo>
                  <a:lnTo>
                    <a:pt x="64136" y="30238"/>
                  </a:lnTo>
                  <a:lnTo>
                    <a:pt x="30219" y="64163"/>
                  </a:lnTo>
                  <a:lnTo>
                    <a:pt x="7983" y="107183"/>
                  </a:lnTo>
                  <a:lnTo>
                    <a:pt x="0" y="156718"/>
                  </a:lnTo>
                  <a:lnTo>
                    <a:pt x="0" y="940308"/>
                  </a:lnTo>
                  <a:lnTo>
                    <a:pt x="1868677" y="940308"/>
                  </a:lnTo>
                  <a:lnTo>
                    <a:pt x="1918236" y="932318"/>
                  </a:lnTo>
                  <a:lnTo>
                    <a:pt x="1961259" y="910069"/>
                  </a:lnTo>
                  <a:lnTo>
                    <a:pt x="1995176" y="876144"/>
                  </a:lnTo>
                  <a:lnTo>
                    <a:pt x="2017412" y="833124"/>
                  </a:lnTo>
                  <a:lnTo>
                    <a:pt x="2025395" y="783590"/>
                  </a:lnTo>
                  <a:lnTo>
                    <a:pt x="2025395" y="0"/>
                  </a:lnTo>
                  <a:close/>
                </a:path>
              </a:pathLst>
            </a:custGeom>
            <a:grpFill/>
          </p:spPr>
          <p:txBody>
            <a:bodyPr wrap="square" lIns="0" tIns="0" rIns="0" bIns="0" rtlCol="0"/>
            <a:lstStyle/>
            <a:p>
              <a:endParaRPr/>
            </a:p>
          </p:txBody>
        </p:sp>
        <p:sp>
          <p:nvSpPr>
            <p:cNvPr id="14" name="object 33"/>
            <p:cNvSpPr/>
            <p:nvPr/>
          </p:nvSpPr>
          <p:spPr>
            <a:xfrm>
              <a:off x="9959340" y="5771388"/>
              <a:ext cx="2025650" cy="940435"/>
            </a:xfrm>
            <a:custGeom>
              <a:avLst/>
              <a:gdLst/>
              <a:ahLst/>
              <a:cxnLst/>
              <a:rect l="l" t="t" r="r" b="b"/>
              <a:pathLst>
                <a:path w="2025650" h="940434">
                  <a:moveTo>
                    <a:pt x="156717" y="0"/>
                  </a:moveTo>
                  <a:lnTo>
                    <a:pt x="2025395" y="0"/>
                  </a:lnTo>
                  <a:lnTo>
                    <a:pt x="2025395" y="783590"/>
                  </a:lnTo>
                  <a:lnTo>
                    <a:pt x="2017412" y="833124"/>
                  </a:lnTo>
                  <a:lnTo>
                    <a:pt x="1995176" y="876144"/>
                  </a:lnTo>
                  <a:lnTo>
                    <a:pt x="1961259" y="910069"/>
                  </a:lnTo>
                  <a:lnTo>
                    <a:pt x="1918236" y="932318"/>
                  </a:lnTo>
                  <a:lnTo>
                    <a:pt x="1868677" y="940308"/>
                  </a:lnTo>
                  <a:lnTo>
                    <a:pt x="0" y="940308"/>
                  </a:lnTo>
                  <a:lnTo>
                    <a:pt x="0" y="156718"/>
                  </a:lnTo>
                  <a:lnTo>
                    <a:pt x="7983" y="107183"/>
                  </a:lnTo>
                  <a:lnTo>
                    <a:pt x="30219" y="64163"/>
                  </a:lnTo>
                  <a:lnTo>
                    <a:pt x="64136" y="30238"/>
                  </a:lnTo>
                  <a:lnTo>
                    <a:pt x="107159" y="7989"/>
                  </a:lnTo>
                  <a:lnTo>
                    <a:pt x="156717" y="0"/>
                  </a:lnTo>
                  <a:close/>
                </a:path>
              </a:pathLst>
            </a:custGeom>
            <a:grpFill/>
            <a:ln w="6350">
              <a:solidFill>
                <a:srgbClr val="4471C4"/>
              </a:solidFill>
            </a:ln>
          </p:spPr>
          <p:txBody>
            <a:bodyPr wrap="square" lIns="0" tIns="0" rIns="0" bIns="0" rtlCol="0"/>
            <a:lstStyle/>
            <a:p>
              <a:endParaRPr/>
            </a:p>
          </p:txBody>
        </p:sp>
      </p:grpSp>
      <p:pic>
        <p:nvPicPr>
          <p:cNvPr id="15" name="object 30"/>
          <p:cNvPicPr/>
          <p:nvPr/>
        </p:nvPicPr>
        <p:blipFill>
          <a:blip r:embed="rId8" cstate="print"/>
          <a:stretch>
            <a:fillRect/>
          </a:stretch>
        </p:blipFill>
        <p:spPr>
          <a:xfrm>
            <a:off x="10162192" y="4511951"/>
            <a:ext cx="1586483" cy="512064"/>
          </a:xfrm>
          <a:prstGeom prst="rect">
            <a:avLst/>
          </a:prstGeom>
        </p:spPr>
      </p:pic>
      <p:grpSp>
        <p:nvGrpSpPr>
          <p:cNvPr id="16" name="object 37"/>
          <p:cNvGrpSpPr/>
          <p:nvPr/>
        </p:nvGrpSpPr>
        <p:grpSpPr>
          <a:xfrm>
            <a:off x="8749969" y="2619541"/>
            <a:ext cx="3124835" cy="1881505"/>
            <a:chOff x="7852918" y="2701798"/>
            <a:chExt cx="3124835" cy="1881505"/>
          </a:xfrm>
        </p:grpSpPr>
        <p:sp>
          <p:nvSpPr>
            <p:cNvPr id="17" name="object 38"/>
            <p:cNvSpPr/>
            <p:nvPr/>
          </p:nvSpPr>
          <p:spPr>
            <a:xfrm>
              <a:off x="7859268" y="2708148"/>
              <a:ext cx="3112135" cy="1868805"/>
            </a:xfrm>
            <a:custGeom>
              <a:avLst/>
              <a:gdLst/>
              <a:ahLst/>
              <a:cxnLst/>
              <a:rect l="l" t="t" r="r" b="b"/>
              <a:pathLst>
                <a:path w="3112134" h="1868804">
                  <a:moveTo>
                    <a:pt x="1980056" y="0"/>
                  </a:moveTo>
                  <a:lnTo>
                    <a:pt x="0" y="0"/>
                  </a:lnTo>
                  <a:lnTo>
                    <a:pt x="0" y="305180"/>
                  </a:lnTo>
                  <a:lnTo>
                    <a:pt x="1980056" y="305180"/>
                  </a:lnTo>
                  <a:lnTo>
                    <a:pt x="2026689" y="307274"/>
                  </a:lnTo>
                  <a:lnTo>
                    <a:pt x="2072149" y="313434"/>
                  </a:lnTo>
                  <a:lnTo>
                    <a:pt x="2116255" y="323480"/>
                  </a:lnTo>
                  <a:lnTo>
                    <a:pt x="2158825" y="337231"/>
                  </a:lnTo>
                  <a:lnTo>
                    <a:pt x="2199680" y="354506"/>
                  </a:lnTo>
                  <a:lnTo>
                    <a:pt x="2238638" y="375125"/>
                  </a:lnTo>
                  <a:lnTo>
                    <a:pt x="2275519" y="398905"/>
                  </a:lnTo>
                  <a:lnTo>
                    <a:pt x="2310141" y="425668"/>
                  </a:lnTo>
                  <a:lnTo>
                    <a:pt x="2342324" y="455231"/>
                  </a:lnTo>
                  <a:lnTo>
                    <a:pt x="2371887" y="487414"/>
                  </a:lnTo>
                  <a:lnTo>
                    <a:pt x="2398650" y="522036"/>
                  </a:lnTo>
                  <a:lnTo>
                    <a:pt x="2422430" y="558917"/>
                  </a:lnTo>
                  <a:lnTo>
                    <a:pt x="2443049" y="597875"/>
                  </a:lnTo>
                  <a:lnTo>
                    <a:pt x="2460324" y="638730"/>
                  </a:lnTo>
                  <a:lnTo>
                    <a:pt x="2474075" y="681300"/>
                  </a:lnTo>
                  <a:lnTo>
                    <a:pt x="2484121" y="725406"/>
                  </a:lnTo>
                  <a:lnTo>
                    <a:pt x="2490281" y="770866"/>
                  </a:lnTo>
                  <a:lnTo>
                    <a:pt x="2492375" y="817499"/>
                  </a:lnTo>
                  <a:lnTo>
                    <a:pt x="2492375" y="1401318"/>
                  </a:lnTo>
                  <a:lnTo>
                    <a:pt x="2177796" y="1401318"/>
                  </a:lnTo>
                  <a:lnTo>
                    <a:pt x="2644902" y="1868424"/>
                  </a:lnTo>
                  <a:lnTo>
                    <a:pt x="3112007" y="1401318"/>
                  </a:lnTo>
                  <a:lnTo>
                    <a:pt x="2797429" y="1401318"/>
                  </a:lnTo>
                  <a:lnTo>
                    <a:pt x="2797429" y="817499"/>
                  </a:lnTo>
                  <a:lnTo>
                    <a:pt x="2796041" y="769465"/>
                  </a:lnTo>
                  <a:lnTo>
                    <a:pt x="2791930" y="722162"/>
                  </a:lnTo>
                  <a:lnTo>
                    <a:pt x="2785173" y="675667"/>
                  </a:lnTo>
                  <a:lnTo>
                    <a:pt x="2775844" y="630056"/>
                  </a:lnTo>
                  <a:lnTo>
                    <a:pt x="2764023" y="585405"/>
                  </a:lnTo>
                  <a:lnTo>
                    <a:pt x="2749784" y="541793"/>
                  </a:lnTo>
                  <a:lnTo>
                    <a:pt x="2733204" y="499294"/>
                  </a:lnTo>
                  <a:lnTo>
                    <a:pt x="2714361" y="457986"/>
                  </a:lnTo>
                  <a:lnTo>
                    <a:pt x="2693330" y="417946"/>
                  </a:lnTo>
                  <a:lnTo>
                    <a:pt x="2670189" y="379250"/>
                  </a:lnTo>
                  <a:lnTo>
                    <a:pt x="2645014" y="341975"/>
                  </a:lnTo>
                  <a:lnTo>
                    <a:pt x="2617881" y="306198"/>
                  </a:lnTo>
                  <a:lnTo>
                    <a:pt x="2588867" y="271994"/>
                  </a:lnTo>
                  <a:lnTo>
                    <a:pt x="2558049" y="239442"/>
                  </a:lnTo>
                  <a:lnTo>
                    <a:pt x="2525504" y="208617"/>
                  </a:lnTo>
                  <a:lnTo>
                    <a:pt x="2491307" y="179597"/>
                  </a:lnTo>
                  <a:lnTo>
                    <a:pt x="2455537" y="152458"/>
                  </a:lnTo>
                  <a:lnTo>
                    <a:pt x="2418268" y="127276"/>
                  </a:lnTo>
                  <a:lnTo>
                    <a:pt x="2379578" y="104129"/>
                  </a:lnTo>
                  <a:lnTo>
                    <a:pt x="2339544" y="83092"/>
                  </a:lnTo>
                  <a:lnTo>
                    <a:pt x="2298241" y="64244"/>
                  </a:lnTo>
                  <a:lnTo>
                    <a:pt x="2255747" y="47659"/>
                  </a:lnTo>
                  <a:lnTo>
                    <a:pt x="2212139" y="33416"/>
                  </a:lnTo>
                  <a:lnTo>
                    <a:pt x="2167492" y="21591"/>
                  </a:lnTo>
                  <a:lnTo>
                    <a:pt x="2121884" y="12260"/>
                  </a:lnTo>
                  <a:lnTo>
                    <a:pt x="2075391" y="5500"/>
                  </a:lnTo>
                  <a:lnTo>
                    <a:pt x="2028090" y="1387"/>
                  </a:lnTo>
                  <a:lnTo>
                    <a:pt x="1980056" y="0"/>
                  </a:lnTo>
                  <a:close/>
                </a:path>
              </a:pathLst>
            </a:custGeom>
            <a:solidFill>
              <a:srgbClr val="4471C4"/>
            </a:solidFill>
          </p:spPr>
          <p:txBody>
            <a:bodyPr wrap="square" lIns="0" tIns="0" rIns="0" bIns="0" rtlCol="0"/>
            <a:lstStyle/>
            <a:p>
              <a:endParaRPr/>
            </a:p>
          </p:txBody>
        </p:sp>
        <p:sp>
          <p:nvSpPr>
            <p:cNvPr id="18" name="object 39"/>
            <p:cNvSpPr/>
            <p:nvPr/>
          </p:nvSpPr>
          <p:spPr>
            <a:xfrm>
              <a:off x="7859268" y="2708148"/>
              <a:ext cx="3112135" cy="1868805"/>
            </a:xfrm>
            <a:custGeom>
              <a:avLst/>
              <a:gdLst/>
              <a:ahLst/>
              <a:cxnLst/>
              <a:rect l="l" t="t" r="r" b="b"/>
              <a:pathLst>
                <a:path w="3112134" h="1868804">
                  <a:moveTo>
                    <a:pt x="0" y="0"/>
                  </a:moveTo>
                  <a:lnTo>
                    <a:pt x="1980056" y="0"/>
                  </a:lnTo>
                  <a:lnTo>
                    <a:pt x="2028090" y="1387"/>
                  </a:lnTo>
                  <a:lnTo>
                    <a:pt x="2075391" y="5500"/>
                  </a:lnTo>
                  <a:lnTo>
                    <a:pt x="2121884" y="12260"/>
                  </a:lnTo>
                  <a:lnTo>
                    <a:pt x="2167492" y="21591"/>
                  </a:lnTo>
                  <a:lnTo>
                    <a:pt x="2212139" y="33416"/>
                  </a:lnTo>
                  <a:lnTo>
                    <a:pt x="2255747" y="47659"/>
                  </a:lnTo>
                  <a:lnTo>
                    <a:pt x="2298241" y="64244"/>
                  </a:lnTo>
                  <a:lnTo>
                    <a:pt x="2339544" y="83092"/>
                  </a:lnTo>
                  <a:lnTo>
                    <a:pt x="2379578" y="104129"/>
                  </a:lnTo>
                  <a:lnTo>
                    <a:pt x="2418268" y="127276"/>
                  </a:lnTo>
                  <a:lnTo>
                    <a:pt x="2455537" y="152458"/>
                  </a:lnTo>
                  <a:lnTo>
                    <a:pt x="2491307" y="179597"/>
                  </a:lnTo>
                  <a:lnTo>
                    <a:pt x="2525504" y="208617"/>
                  </a:lnTo>
                  <a:lnTo>
                    <a:pt x="2558049" y="239442"/>
                  </a:lnTo>
                  <a:lnTo>
                    <a:pt x="2588867" y="271994"/>
                  </a:lnTo>
                  <a:lnTo>
                    <a:pt x="2617881" y="306198"/>
                  </a:lnTo>
                  <a:lnTo>
                    <a:pt x="2645014" y="341975"/>
                  </a:lnTo>
                  <a:lnTo>
                    <a:pt x="2670189" y="379250"/>
                  </a:lnTo>
                  <a:lnTo>
                    <a:pt x="2693330" y="417946"/>
                  </a:lnTo>
                  <a:lnTo>
                    <a:pt x="2714361" y="457986"/>
                  </a:lnTo>
                  <a:lnTo>
                    <a:pt x="2733204" y="499294"/>
                  </a:lnTo>
                  <a:lnTo>
                    <a:pt x="2749784" y="541793"/>
                  </a:lnTo>
                  <a:lnTo>
                    <a:pt x="2764023" y="585405"/>
                  </a:lnTo>
                  <a:lnTo>
                    <a:pt x="2775844" y="630056"/>
                  </a:lnTo>
                  <a:lnTo>
                    <a:pt x="2785173" y="675667"/>
                  </a:lnTo>
                  <a:lnTo>
                    <a:pt x="2791930" y="722162"/>
                  </a:lnTo>
                  <a:lnTo>
                    <a:pt x="2796041" y="769465"/>
                  </a:lnTo>
                  <a:lnTo>
                    <a:pt x="2797429" y="817499"/>
                  </a:lnTo>
                  <a:lnTo>
                    <a:pt x="2797429" y="1401318"/>
                  </a:lnTo>
                  <a:lnTo>
                    <a:pt x="3112007" y="1401318"/>
                  </a:lnTo>
                  <a:lnTo>
                    <a:pt x="2644902" y="1868424"/>
                  </a:lnTo>
                  <a:lnTo>
                    <a:pt x="2177796" y="1401318"/>
                  </a:lnTo>
                  <a:lnTo>
                    <a:pt x="2492375" y="1401318"/>
                  </a:lnTo>
                  <a:lnTo>
                    <a:pt x="2492375" y="817499"/>
                  </a:lnTo>
                  <a:lnTo>
                    <a:pt x="2490281" y="770866"/>
                  </a:lnTo>
                  <a:lnTo>
                    <a:pt x="2484121" y="725406"/>
                  </a:lnTo>
                  <a:lnTo>
                    <a:pt x="2474075" y="681300"/>
                  </a:lnTo>
                  <a:lnTo>
                    <a:pt x="2460324" y="638730"/>
                  </a:lnTo>
                  <a:lnTo>
                    <a:pt x="2443049" y="597875"/>
                  </a:lnTo>
                  <a:lnTo>
                    <a:pt x="2422430" y="558917"/>
                  </a:lnTo>
                  <a:lnTo>
                    <a:pt x="2398650" y="522036"/>
                  </a:lnTo>
                  <a:lnTo>
                    <a:pt x="2371887" y="487414"/>
                  </a:lnTo>
                  <a:lnTo>
                    <a:pt x="2342324" y="455231"/>
                  </a:lnTo>
                  <a:lnTo>
                    <a:pt x="2310141" y="425668"/>
                  </a:lnTo>
                  <a:lnTo>
                    <a:pt x="2275519" y="398905"/>
                  </a:lnTo>
                  <a:lnTo>
                    <a:pt x="2238638" y="375125"/>
                  </a:lnTo>
                  <a:lnTo>
                    <a:pt x="2199680" y="354506"/>
                  </a:lnTo>
                  <a:lnTo>
                    <a:pt x="2158825" y="337231"/>
                  </a:lnTo>
                  <a:lnTo>
                    <a:pt x="2116255" y="323480"/>
                  </a:lnTo>
                  <a:lnTo>
                    <a:pt x="2072149" y="313434"/>
                  </a:lnTo>
                  <a:lnTo>
                    <a:pt x="2026689" y="307274"/>
                  </a:lnTo>
                  <a:lnTo>
                    <a:pt x="1980056" y="305180"/>
                  </a:lnTo>
                  <a:lnTo>
                    <a:pt x="0" y="305180"/>
                  </a:lnTo>
                  <a:lnTo>
                    <a:pt x="0" y="0"/>
                  </a:lnTo>
                  <a:close/>
                </a:path>
              </a:pathLst>
            </a:custGeom>
            <a:ln w="12700">
              <a:solidFill>
                <a:srgbClr val="2E528F"/>
              </a:solidFill>
            </a:ln>
          </p:spPr>
          <p:txBody>
            <a:bodyPr wrap="square" lIns="0" tIns="0" rIns="0" bIns="0" rtlCol="0"/>
            <a:lstStyle/>
            <a:p>
              <a:endParaRPr/>
            </a:p>
          </p:txBody>
        </p:sp>
      </p:grpSp>
      <p:sp>
        <p:nvSpPr>
          <p:cNvPr id="19" name="object 34"/>
          <p:cNvSpPr txBox="1"/>
          <p:nvPr/>
        </p:nvSpPr>
        <p:spPr>
          <a:xfrm>
            <a:off x="10301383" y="5312445"/>
            <a:ext cx="1308100" cy="579646"/>
          </a:xfrm>
          <a:prstGeom prst="rect">
            <a:avLst/>
          </a:prstGeom>
        </p:spPr>
        <p:txBody>
          <a:bodyPr vert="horz" wrap="square" lIns="0" tIns="12700" rIns="0" bIns="0" rtlCol="0">
            <a:spAutoFit/>
          </a:bodyPr>
          <a:lstStyle/>
          <a:p>
            <a:pPr marL="12700">
              <a:lnSpc>
                <a:spcPct val="100000"/>
              </a:lnSpc>
              <a:spcBef>
                <a:spcPts val="100"/>
              </a:spcBef>
            </a:pPr>
            <a:r>
              <a:rPr sz="1800" b="1" spc="-5" dirty="0" err="1">
                <a:solidFill>
                  <a:srgbClr val="FFFFFF"/>
                </a:solidFill>
                <a:latin typeface="Arial"/>
                <a:cs typeface="Arial"/>
              </a:rPr>
              <a:t>Espai</a:t>
            </a:r>
            <a:r>
              <a:rPr sz="1800" b="1" spc="-50" dirty="0">
                <a:solidFill>
                  <a:srgbClr val="FFFFFF"/>
                </a:solidFill>
                <a:latin typeface="Arial"/>
                <a:cs typeface="Arial"/>
              </a:rPr>
              <a:t> </a:t>
            </a:r>
            <a:r>
              <a:rPr sz="1800" b="1" spc="-5" dirty="0" err="1">
                <a:solidFill>
                  <a:srgbClr val="FFFFFF"/>
                </a:solidFill>
                <a:latin typeface="Arial"/>
                <a:cs typeface="Arial"/>
              </a:rPr>
              <a:t>Obert</a:t>
            </a:r>
            <a:endParaRPr lang="ca-ES" sz="1800" b="1" spc="-5" dirty="0">
              <a:solidFill>
                <a:srgbClr val="FFFFFF"/>
              </a:solidFill>
              <a:latin typeface="Arial"/>
              <a:cs typeface="Arial"/>
            </a:endParaRPr>
          </a:p>
          <a:p>
            <a:pPr marL="12700">
              <a:lnSpc>
                <a:spcPct val="100000"/>
              </a:lnSpc>
              <a:spcBef>
                <a:spcPts val="100"/>
              </a:spcBef>
            </a:pPr>
            <a:r>
              <a:rPr lang="ca-ES" b="1" spc="-5" dirty="0">
                <a:solidFill>
                  <a:srgbClr val="FFFFFF"/>
                </a:solidFill>
                <a:latin typeface="Arial"/>
                <a:cs typeface="Arial"/>
              </a:rPr>
              <a:t>Pensió</a:t>
            </a:r>
            <a:endParaRPr sz="1800" dirty="0">
              <a:latin typeface="Arial"/>
              <a:cs typeface="Arial"/>
            </a:endParaRPr>
          </a:p>
        </p:txBody>
      </p:sp>
    </p:spTree>
    <p:extLst>
      <p:ext uri="{BB962C8B-B14F-4D97-AF65-F5344CB8AC3E}">
        <p14:creationId xmlns:p14="http://schemas.microsoft.com/office/powerpoint/2010/main" val="16215772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1 Título"/>
          <p:cNvSpPr>
            <a:spLocks noGrp="1"/>
          </p:cNvSpPr>
          <p:nvPr>
            <p:ph type="title"/>
          </p:nvPr>
        </p:nvSpPr>
        <p:spPr>
          <a:xfrm>
            <a:off x="1981200" y="260351"/>
            <a:ext cx="8229600" cy="855663"/>
          </a:xfrm>
        </p:spPr>
        <p:txBody>
          <a:bodyPr>
            <a:normAutofit fontScale="90000"/>
          </a:bodyPr>
          <a:lstStyle/>
          <a:p>
            <a:r>
              <a:rPr lang="es-ES" altLang="es-ES" sz="2800" b="1" dirty="0">
                <a:solidFill>
                  <a:srgbClr val="002060"/>
                </a:solidFill>
              </a:rPr>
              <a:t>Ruta de l’ Atenció Integrada de la </a:t>
            </a:r>
            <a:r>
              <a:rPr lang="es-ES" altLang="es-ES" sz="2800" b="1" dirty="0" err="1">
                <a:solidFill>
                  <a:srgbClr val="002060"/>
                </a:solidFill>
              </a:rPr>
              <a:t>Complexitat</a:t>
            </a:r>
            <a:br>
              <a:rPr lang="es-ES" altLang="es-ES" sz="2800" b="1" dirty="0">
                <a:solidFill>
                  <a:srgbClr val="002060"/>
                </a:solidFill>
              </a:rPr>
            </a:br>
            <a:r>
              <a:rPr lang="es-ES" altLang="es-ES" sz="2800" b="1" dirty="0">
                <a:solidFill>
                  <a:srgbClr val="002060"/>
                </a:solidFill>
              </a:rPr>
              <a:t>  de la </a:t>
            </a:r>
            <a:r>
              <a:rPr lang="es-ES" altLang="es-ES" sz="2800" b="1" dirty="0" err="1">
                <a:solidFill>
                  <a:srgbClr val="002060"/>
                </a:solidFill>
              </a:rPr>
              <a:t>coordinació</a:t>
            </a:r>
            <a:r>
              <a:rPr lang="es-ES" altLang="es-ES" sz="2800" b="1" dirty="0">
                <a:solidFill>
                  <a:srgbClr val="002060"/>
                </a:solidFill>
              </a:rPr>
              <a:t> a les practiques </a:t>
            </a:r>
            <a:r>
              <a:rPr lang="es-ES" altLang="es-ES" sz="2800" b="1" dirty="0" err="1">
                <a:solidFill>
                  <a:srgbClr val="002060"/>
                </a:solidFill>
              </a:rPr>
              <a:t>compartides</a:t>
            </a:r>
            <a:r>
              <a:rPr lang="es-ES" altLang="es-ES" sz="2800" b="1" dirty="0">
                <a:solidFill>
                  <a:srgbClr val="002060"/>
                </a:solidFill>
              </a:rPr>
              <a:t> </a:t>
            </a:r>
            <a:br>
              <a:rPr lang="es-ES" altLang="es-ES" sz="2800" b="1" dirty="0">
                <a:solidFill>
                  <a:srgbClr val="002060"/>
                </a:solidFill>
              </a:rPr>
            </a:br>
            <a:r>
              <a:rPr lang="es-ES" altLang="es-ES" sz="2800" b="1" dirty="0" err="1">
                <a:solidFill>
                  <a:srgbClr val="C00000"/>
                </a:solidFill>
              </a:rPr>
              <a:t>Garrotxa</a:t>
            </a:r>
            <a:r>
              <a:rPr lang="es-ES" altLang="es-ES" sz="2800" b="1" dirty="0">
                <a:solidFill>
                  <a:srgbClr val="C00000"/>
                </a:solidFill>
              </a:rPr>
              <a:t> i Pla de </a:t>
            </a:r>
            <a:r>
              <a:rPr lang="es-ES" altLang="es-ES" sz="2800" b="1" dirty="0" err="1">
                <a:solidFill>
                  <a:srgbClr val="C00000"/>
                </a:solidFill>
              </a:rPr>
              <a:t>l’Estany</a:t>
            </a:r>
            <a:endParaRPr lang="es-ES" altLang="es-ES" sz="2800" b="1" dirty="0">
              <a:solidFill>
                <a:srgbClr val="C00000"/>
              </a:solidFill>
            </a:endParaRPr>
          </a:p>
        </p:txBody>
      </p:sp>
      <p:graphicFrame>
        <p:nvGraphicFramePr>
          <p:cNvPr id="3" name="2 Diagrama">
            <a:extLst>
              <a:ext uri="{FF2B5EF4-FFF2-40B4-BE49-F238E27FC236}">
                <a16:creationId xmlns:a16="http://schemas.microsoft.com/office/drawing/2014/main" id="{7860BDA6-BC67-4530-B8BA-E2BDB226D3BD}"/>
              </a:ext>
            </a:extLst>
          </p:cNvPr>
          <p:cNvGraphicFramePr/>
          <p:nvPr/>
        </p:nvGraphicFramePr>
        <p:xfrm>
          <a:off x="2351584" y="1340768"/>
          <a:ext cx="7776864" cy="576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Rectángulo">
            <a:extLst>
              <a:ext uri="{FF2B5EF4-FFF2-40B4-BE49-F238E27FC236}">
                <a16:creationId xmlns:a16="http://schemas.microsoft.com/office/drawing/2014/main" id="{BD8DF723-0735-4FF8-89DA-B9EB81C981DB}"/>
              </a:ext>
            </a:extLst>
          </p:cNvPr>
          <p:cNvSpPr/>
          <p:nvPr/>
        </p:nvSpPr>
        <p:spPr>
          <a:xfrm>
            <a:off x="1703389" y="0"/>
            <a:ext cx="8713787"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solidFill>
                <a:prstClr val="white"/>
              </a:solidFill>
            </a:endParaRPr>
          </a:p>
        </p:txBody>
      </p:sp>
    </p:spTree>
    <p:extLst>
      <p:ext uri="{BB962C8B-B14F-4D97-AF65-F5344CB8AC3E}">
        <p14:creationId xmlns:p14="http://schemas.microsoft.com/office/powerpoint/2010/main" val="25379965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Elipse">
            <a:extLst>
              <a:ext uri="{FF2B5EF4-FFF2-40B4-BE49-F238E27FC236}">
                <a16:creationId xmlns:a16="http://schemas.microsoft.com/office/drawing/2014/main" id="{925410D0-7263-4CE7-8E18-0A9F502F2E6B}"/>
              </a:ext>
            </a:extLst>
          </p:cNvPr>
          <p:cNvSpPr/>
          <p:nvPr/>
        </p:nvSpPr>
        <p:spPr>
          <a:xfrm rot="19163698">
            <a:off x="4481513" y="1938339"/>
            <a:ext cx="2178050" cy="4694237"/>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solidFill>
                <a:prstClr val="white"/>
              </a:solidFill>
            </a:endParaRPr>
          </a:p>
        </p:txBody>
      </p:sp>
      <p:sp>
        <p:nvSpPr>
          <p:cNvPr id="8" name="7 Elipse">
            <a:extLst>
              <a:ext uri="{FF2B5EF4-FFF2-40B4-BE49-F238E27FC236}">
                <a16:creationId xmlns:a16="http://schemas.microsoft.com/office/drawing/2014/main" id="{5A80DC14-223C-42F9-B9BD-22AE872D383A}"/>
              </a:ext>
            </a:extLst>
          </p:cNvPr>
          <p:cNvSpPr/>
          <p:nvPr/>
        </p:nvSpPr>
        <p:spPr>
          <a:xfrm rot="19163698">
            <a:off x="3698876" y="1352550"/>
            <a:ext cx="4835525" cy="23891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solidFill>
                <a:prstClr val="white"/>
              </a:solidFill>
            </a:endParaRPr>
          </a:p>
        </p:txBody>
      </p:sp>
      <p:sp>
        <p:nvSpPr>
          <p:cNvPr id="12" name="11 Elipse">
            <a:extLst>
              <a:ext uri="{FF2B5EF4-FFF2-40B4-BE49-F238E27FC236}">
                <a16:creationId xmlns:a16="http://schemas.microsoft.com/office/drawing/2014/main" id="{A9CD35A7-AF89-44A0-8CBA-C4EB27ED40B1}"/>
              </a:ext>
            </a:extLst>
          </p:cNvPr>
          <p:cNvSpPr/>
          <p:nvPr/>
        </p:nvSpPr>
        <p:spPr>
          <a:xfrm rot="19771222">
            <a:off x="5334001" y="3040064"/>
            <a:ext cx="5381625" cy="2454275"/>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solidFill>
                <a:prstClr val="white"/>
              </a:solidFill>
            </a:endParaRPr>
          </a:p>
        </p:txBody>
      </p:sp>
      <p:sp>
        <p:nvSpPr>
          <p:cNvPr id="100357" name="1 Título"/>
          <p:cNvSpPr>
            <a:spLocks noGrp="1"/>
          </p:cNvSpPr>
          <p:nvPr>
            <p:ph type="title"/>
          </p:nvPr>
        </p:nvSpPr>
        <p:spPr>
          <a:xfrm>
            <a:off x="1981200" y="-26988"/>
            <a:ext cx="8229600" cy="1008063"/>
          </a:xfrm>
        </p:spPr>
        <p:txBody>
          <a:bodyPr/>
          <a:lstStyle/>
          <a:p>
            <a:r>
              <a:rPr lang="es-ES" altLang="es-ES" sz="3600" b="1">
                <a:solidFill>
                  <a:srgbClr val="002060"/>
                </a:solidFill>
              </a:rPr>
              <a:t>Les pràctiques compartides</a:t>
            </a:r>
          </a:p>
        </p:txBody>
      </p:sp>
      <p:graphicFrame>
        <p:nvGraphicFramePr>
          <p:cNvPr id="3" name="2 Diagrama">
            <a:extLst>
              <a:ext uri="{FF2B5EF4-FFF2-40B4-BE49-F238E27FC236}">
                <a16:creationId xmlns:a16="http://schemas.microsoft.com/office/drawing/2014/main" id="{A914241D-79ED-4CF6-A539-BC2FB9D43402}"/>
              </a:ext>
            </a:extLst>
          </p:cNvPr>
          <p:cNvGraphicFramePr/>
          <p:nvPr/>
        </p:nvGraphicFramePr>
        <p:xfrm>
          <a:off x="3791744" y="836712"/>
          <a:ext cx="6768752"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Rectángulo">
            <a:extLst>
              <a:ext uri="{FF2B5EF4-FFF2-40B4-BE49-F238E27FC236}">
                <a16:creationId xmlns:a16="http://schemas.microsoft.com/office/drawing/2014/main" id="{D1B816F0-99B6-4973-95A5-FFBF610A10C5}"/>
              </a:ext>
            </a:extLst>
          </p:cNvPr>
          <p:cNvSpPr/>
          <p:nvPr/>
        </p:nvSpPr>
        <p:spPr>
          <a:xfrm>
            <a:off x="2136776" y="1412876"/>
            <a:ext cx="2663825" cy="79216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2400" b="1" dirty="0" err="1">
                <a:solidFill>
                  <a:srgbClr val="C00000"/>
                </a:solidFill>
              </a:rPr>
              <a:t>Atenció</a:t>
            </a:r>
            <a:r>
              <a:rPr lang="es-ES" sz="2400" b="1" dirty="0">
                <a:solidFill>
                  <a:srgbClr val="C00000"/>
                </a:solidFill>
              </a:rPr>
              <a:t> habitual</a:t>
            </a:r>
          </a:p>
          <a:p>
            <a:pPr algn="ctr">
              <a:defRPr/>
            </a:pPr>
            <a:r>
              <a:rPr lang="es-ES" sz="2400" b="1" dirty="0">
                <a:solidFill>
                  <a:srgbClr val="C00000"/>
                </a:solidFill>
              </a:rPr>
              <a:t>AP-SS-SM</a:t>
            </a:r>
          </a:p>
        </p:txBody>
      </p:sp>
      <p:sp>
        <p:nvSpPr>
          <p:cNvPr id="5" name="4 Rectángulo">
            <a:extLst>
              <a:ext uri="{FF2B5EF4-FFF2-40B4-BE49-F238E27FC236}">
                <a16:creationId xmlns:a16="http://schemas.microsoft.com/office/drawing/2014/main" id="{2DA72BE6-711A-4CF7-A533-C270A43CDE84}"/>
              </a:ext>
            </a:extLst>
          </p:cNvPr>
          <p:cNvSpPr/>
          <p:nvPr/>
        </p:nvSpPr>
        <p:spPr>
          <a:xfrm>
            <a:off x="7104063" y="5949951"/>
            <a:ext cx="3384550" cy="792163"/>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2400" b="1" dirty="0" err="1">
                <a:solidFill>
                  <a:srgbClr val="C00000"/>
                </a:solidFill>
              </a:rPr>
              <a:t>Atenció</a:t>
            </a:r>
            <a:r>
              <a:rPr lang="es-ES" sz="2400" b="1" dirty="0">
                <a:solidFill>
                  <a:srgbClr val="C00000"/>
                </a:solidFill>
              </a:rPr>
              <a:t> </a:t>
            </a:r>
            <a:r>
              <a:rPr lang="es-ES" sz="2400" b="1" dirty="0" err="1">
                <a:solidFill>
                  <a:srgbClr val="C00000"/>
                </a:solidFill>
              </a:rPr>
              <a:t>Comunitària</a:t>
            </a:r>
            <a:endParaRPr lang="es-ES" sz="2400" b="1" dirty="0">
              <a:solidFill>
                <a:srgbClr val="C00000"/>
              </a:solidFill>
            </a:endParaRPr>
          </a:p>
          <a:p>
            <a:pPr algn="ctr">
              <a:defRPr/>
            </a:pPr>
            <a:r>
              <a:rPr lang="es-ES" sz="2400" b="1" dirty="0">
                <a:solidFill>
                  <a:srgbClr val="C00000"/>
                </a:solidFill>
              </a:rPr>
              <a:t>AP-SS-SM</a:t>
            </a:r>
          </a:p>
        </p:txBody>
      </p:sp>
      <p:sp>
        <p:nvSpPr>
          <p:cNvPr id="6" name="5 Rectángulo">
            <a:extLst>
              <a:ext uri="{FF2B5EF4-FFF2-40B4-BE49-F238E27FC236}">
                <a16:creationId xmlns:a16="http://schemas.microsoft.com/office/drawing/2014/main" id="{649E789E-01A5-4E6F-ADC3-0CDE4E8C6173}"/>
              </a:ext>
            </a:extLst>
          </p:cNvPr>
          <p:cNvSpPr/>
          <p:nvPr/>
        </p:nvSpPr>
        <p:spPr>
          <a:xfrm>
            <a:off x="1631950" y="5302250"/>
            <a:ext cx="3455988" cy="12954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2400" b="1" dirty="0" err="1">
                <a:solidFill>
                  <a:srgbClr val="C00000"/>
                </a:solidFill>
              </a:rPr>
              <a:t>Atenció</a:t>
            </a:r>
            <a:r>
              <a:rPr lang="es-ES" sz="2400" b="1" dirty="0">
                <a:solidFill>
                  <a:srgbClr val="C00000"/>
                </a:solidFill>
              </a:rPr>
              <a:t> Dirigida i Estructurada AP-SS-SM</a:t>
            </a:r>
          </a:p>
        </p:txBody>
      </p:sp>
    </p:spTree>
    <p:extLst>
      <p:ext uri="{BB962C8B-B14F-4D97-AF65-F5344CB8AC3E}">
        <p14:creationId xmlns:p14="http://schemas.microsoft.com/office/powerpoint/2010/main" val="22600200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1 Título"/>
          <p:cNvSpPr>
            <a:spLocks noGrp="1"/>
          </p:cNvSpPr>
          <p:nvPr>
            <p:ph type="ctrTitle"/>
          </p:nvPr>
        </p:nvSpPr>
        <p:spPr>
          <a:xfrm>
            <a:off x="2135188" y="1052513"/>
            <a:ext cx="7772400" cy="2044700"/>
          </a:xfrm>
        </p:spPr>
        <p:txBody>
          <a:bodyPr/>
          <a:lstStyle/>
          <a:p>
            <a:r>
              <a:rPr lang="es-ES" altLang="es-ES" sz="4000" b="1" dirty="0">
                <a:solidFill>
                  <a:srgbClr val="C00000"/>
                </a:solidFill>
              </a:rPr>
              <a:t>La Ruta </a:t>
            </a:r>
            <a:r>
              <a:rPr lang="es-ES" altLang="es-ES" sz="4000" b="1" dirty="0" err="1">
                <a:solidFill>
                  <a:srgbClr val="C00000"/>
                </a:solidFill>
              </a:rPr>
              <a:t>Atenció</a:t>
            </a:r>
            <a:r>
              <a:rPr lang="es-ES" altLang="es-ES" sz="4000" b="1" dirty="0">
                <a:solidFill>
                  <a:srgbClr val="C00000"/>
                </a:solidFill>
              </a:rPr>
              <a:t> Integrada de la </a:t>
            </a:r>
            <a:r>
              <a:rPr lang="es-ES" altLang="es-ES" sz="4000" b="1" dirty="0" err="1">
                <a:solidFill>
                  <a:srgbClr val="C00000"/>
                </a:solidFill>
              </a:rPr>
              <a:t>Salut</a:t>
            </a:r>
            <a:r>
              <a:rPr lang="es-ES" altLang="es-ES" sz="4000" b="1" dirty="0">
                <a:solidFill>
                  <a:srgbClr val="C00000"/>
                </a:solidFill>
              </a:rPr>
              <a:t> Mental </a:t>
            </a:r>
            <a:br>
              <a:rPr lang="es-ES" altLang="es-ES" sz="4000" b="1" dirty="0">
                <a:solidFill>
                  <a:srgbClr val="C00000"/>
                </a:solidFill>
              </a:rPr>
            </a:br>
            <a:r>
              <a:rPr lang="es-ES" altLang="es-ES" sz="4000" b="1" dirty="0">
                <a:solidFill>
                  <a:srgbClr val="C00000"/>
                </a:solidFill>
              </a:rPr>
              <a:t>en el </a:t>
            </a:r>
            <a:r>
              <a:rPr lang="es-ES" altLang="es-ES" sz="4000" b="1" dirty="0" err="1">
                <a:solidFill>
                  <a:srgbClr val="C00000"/>
                </a:solidFill>
              </a:rPr>
              <a:t>Nen</a:t>
            </a:r>
            <a:r>
              <a:rPr lang="es-ES" altLang="es-ES" sz="4000" b="1" dirty="0">
                <a:solidFill>
                  <a:srgbClr val="C00000"/>
                </a:solidFill>
              </a:rPr>
              <a:t> i </a:t>
            </a:r>
            <a:r>
              <a:rPr lang="es-ES" altLang="es-ES" sz="4000" b="1" dirty="0" err="1">
                <a:solidFill>
                  <a:srgbClr val="C00000"/>
                </a:solidFill>
              </a:rPr>
              <a:t>Adolescent</a:t>
            </a:r>
            <a:r>
              <a:rPr lang="es-ES" altLang="es-ES" sz="4000" b="1" dirty="0">
                <a:solidFill>
                  <a:srgbClr val="C00000"/>
                </a:solidFill>
              </a:rPr>
              <a:t> Vulnerable </a:t>
            </a:r>
          </a:p>
        </p:txBody>
      </p:sp>
      <p:sp>
        <p:nvSpPr>
          <p:cNvPr id="3" name="2 Subtítulo">
            <a:extLst>
              <a:ext uri="{FF2B5EF4-FFF2-40B4-BE49-F238E27FC236}">
                <a16:creationId xmlns:a16="http://schemas.microsoft.com/office/drawing/2014/main" id="{8DFE5AA4-0E14-4B37-B3F5-0172BE7FE480}"/>
              </a:ext>
            </a:extLst>
          </p:cNvPr>
          <p:cNvSpPr>
            <a:spLocks noGrp="1"/>
          </p:cNvSpPr>
          <p:nvPr>
            <p:ph type="subTitle" idx="1"/>
          </p:nvPr>
        </p:nvSpPr>
        <p:spPr>
          <a:xfrm>
            <a:off x="2895600" y="3573463"/>
            <a:ext cx="6400800" cy="1295400"/>
          </a:xfrm>
        </p:spPr>
        <p:txBody>
          <a:bodyPr/>
          <a:lstStyle/>
          <a:p>
            <a:pPr>
              <a:defRPr/>
            </a:pPr>
            <a:r>
              <a:rPr lang="es-ES" b="1" dirty="0"/>
              <a:t>La </a:t>
            </a:r>
            <a:r>
              <a:rPr lang="es-ES" b="1" dirty="0" err="1"/>
              <a:t>Garrotxa</a:t>
            </a:r>
            <a:endParaRPr lang="es-ES" b="1" dirty="0"/>
          </a:p>
          <a:p>
            <a:pPr>
              <a:defRPr/>
            </a:pPr>
            <a:r>
              <a:rPr lang="es-ES" b="1" dirty="0"/>
              <a:t>Girona</a:t>
            </a:r>
          </a:p>
        </p:txBody>
      </p:sp>
      <p:pic>
        <p:nvPicPr>
          <p:cNvPr id="101380" name="Imagen 0" descr="marca.bmp"/>
          <p:cNvPicPr>
            <a:picLocks noChangeAspect="1" noChangeArrowheads="1"/>
          </p:cNvPicPr>
          <p:nvPr/>
        </p:nvPicPr>
        <p:blipFill>
          <a:blip r:embed="rId2"/>
          <a:srcRect/>
          <a:stretch>
            <a:fillRect/>
          </a:stretch>
        </p:blipFill>
        <p:spPr bwMode="auto">
          <a:xfrm>
            <a:off x="2279651" y="5129214"/>
            <a:ext cx="1285875" cy="676275"/>
          </a:xfrm>
          <a:prstGeom prst="rect">
            <a:avLst/>
          </a:prstGeom>
          <a:noFill/>
          <a:ln w="9525">
            <a:noFill/>
            <a:miter lim="800000"/>
            <a:headEnd/>
            <a:tailEnd/>
          </a:ln>
        </p:spPr>
      </p:pic>
      <p:pic>
        <p:nvPicPr>
          <p:cNvPr id="101381" name="Picture 5" descr="DAP_Girona_H"/>
          <p:cNvPicPr>
            <a:picLocks noChangeAspect="1" noChangeArrowheads="1"/>
          </p:cNvPicPr>
          <p:nvPr/>
        </p:nvPicPr>
        <p:blipFill>
          <a:blip r:embed="rId3"/>
          <a:srcRect/>
          <a:stretch>
            <a:fillRect/>
          </a:stretch>
        </p:blipFill>
        <p:spPr bwMode="auto">
          <a:xfrm>
            <a:off x="4343400" y="5229225"/>
            <a:ext cx="2400300" cy="533400"/>
          </a:xfrm>
          <a:prstGeom prst="rect">
            <a:avLst/>
          </a:prstGeom>
          <a:noFill/>
          <a:ln w="9525">
            <a:noFill/>
            <a:miter lim="800000"/>
            <a:headEnd/>
            <a:tailEnd/>
          </a:ln>
        </p:spPr>
      </p:pic>
      <p:pic>
        <p:nvPicPr>
          <p:cNvPr id="101382" name="Picture 2" descr="C:\Users\carlesblay.dr\Downloads\ppac_h2.jpg"/>
          <p:cNvPicPr>
            <a:picLocks noChangeAspect="1" noChangeArrowheads="1"/>
          </p:cNvPicPr>
          <p:nvPr/>
        </p:nvPicPr>
        <p:blipFill>
          <a:blip r:embed="rId4"/>
          <a:srcRect/>
          <a:stretch>
            <a:fillRect/>
          </a:stretch>
        </p:blipFill>
        <p:spPr bwMode="auto">
          <a:xfrm>
            <a:off x="4943476" y="6165851"/>
            <a:ext cx="2638425" cy="504825"/>
          </a:xfrm>
          <a:prstGeom prst="rect">
            <a:avLst/>
          </a:prstGeom>
          <a:noFill/>
          <a:ln w="9525">
            <a:noFill/>
            <a:miter lim="800000"/>
            <a:headEnd/>
            <a:tailEnd/>
          </a:ln>
        </p:spPr>
      </p:pic>
      <p:pic>
        <p:nvPicPr>
          <p:cNvPr id="101383" name="Imagen 9"/>
          <p:cNvPicPr>
            <a:picLocks noChangeAspect="1" noChangeArrowheads="1"/>
          </p:cNvPicPr>
          <p:nvPr/>
        </p:nvPicPr>
        <p:blipFill>
          <a:blip r:embed="rId5"/>
          <a:srcRect/>
          <a:stretch>
            <a:fillRect/>
          </a:stretch>
        </p:blipFill>
        <p:spPr bwMode="auto">
          <a:xfrm>
            <a:off x="8169276" y="6021388"/>
            <a:ext cx="2174875" cy="652462"/>
          </a:xfrm>
          <a:prstGeom prst="rect">
            <a:avLst/>
          </a:prstGeom>
          <a:noFill/>
          <a:ln w="9525">
            <a:noFill/>
            <a:miter lim="800000"/>
            <a:headEnd/>
            <a:tailEnd/>
          </a:ln>
        </p:spPr>
      </p:pic>
      <p:pic>
        <p:nvPicPr>
          <p:cNvPr id="101384" name="Picture 10" descr="Consorci d'Acció Social de la Garrotxa"/>
          <p:cNvPicPr>
            <a:picLocks noChangeAspect="1" noChangeArrowheads="1"/>
          </p:cNvPicPr>
          <p:nvPr/>
        </p:nvPicPr>
        <p:blipFill>
          <a:blip r:embed="rId6"/>
          <a:srcRect/>
          <a:stretch>
            <a:fillRect/>
          </a:stretch>
        </p:blipFill>
        <p:spPr bwMode="auto">
          <a:xfrm>
            <a:off x="7256464" y="4941889"/>
            <a:ext cx="2655887" cy="923925"/>
          </a:xfrm>
          <a:prstGeom prst="rect">
            <a:avLst/>
          </a:prstGeom>
          <a:noFill/>
          <a:ln w="9525">
            <a:noFill/>
            <a:miter lim="800000"/>
            <a:headEnd/>
            <a:tailEnd/>
          </a:ln>
        </p:spPr>
      </p:pic>
      <p:pic>
        <p:nvPicPr>
          <p:cNvPr id="101385" name="Picture 12" descr="http://www.hospiolot.com/templates/theme176/images/logo.jpg"/>
          <p:cNvPicPr>
            <a:picLocks noChangeAspect="1" noChangeArrowheads="1"/>
          </p:cNvPicPr>
          <p:nvPr/>
        </p:nvPicPr>
        <p:blipFill>
          <a:blip r:embed="rId7"/>
          <a:srcRect/>
          <a:stretch>
            <a:fillRect/>
          </a:stretch>
        </p:blipFill>
        <p:spPr bwMode="auto">
          <a:xfrm>
            <a:off x="2063750" y="6092826"/>
            <a:ext cx="2376488" cy="530225"/>
          </a:xfrm>
          <a:prstGeom prst="rect">
            <a:avLst/>
          </a:prstGeom>
          <a:noFill/>
          <a:ln w="9525">
            <a:noFill/>
            <a:miter lim="800000"/>
            <a:headEnd/>
            <a:tailEnd/>
          </a:ln>
        </p:spPr>
      </p:pic>
    </p:spTree>
    <p:extLst>
      <p:ext uri="{BB962C8B-B14F-4D97-AF65-F5344CB8AC3E}">
        <p14:creationId xmlns:p14="http://schemas.microsoft.com/office/powerpoint/2010/main" val="50431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1 Título"/>
          <p:cNvSpPr>
            <a:spLocks noGrp="1"/>
          </p:cNvSpPr>
          <p:nvPr>
            <p:ph type="title"/>
          </p:nvPr>
        </p:nvSpPr>
        <p:spPr>
          <a:xfrm>
            <a:off x="1981200" y="260351"/>
            <a:ext cx="8229600" cy="1127125"/>
          </a:xfrm>
        </p:spPr>
        <p:txBody>
          <a:bodyPr/>
          <a:lstStyle/>
          <a:p>
            <a:r>
              <a:rPr lang="es-ES" altLang="es-ES" sz="2800" b="1">
                <a:solidFill>
                  <a:srgbClr val="002060"/>
                </a:solidFill>
              </a:rPr>
              <a:t>Ruta de l’ Atenció Integrada de Promoció  de la Salut Mental en el Nen i Adolescent Vulnerable </a:t>
            </a:r>
            <a:endParaRPr lang="es-ES" altLang="es-ES" sz="2800" b="1">
              <a:solidFill>
                <a:srgbClr val="C00000"/>
              </a:solidFill>
            </a:endParaRPr>
          </a:p>
        </p:txBody>
      </p:sp>
      <p:graphicFrame>
        <p:nvGraphicFramePr>
          <p:cNvPr id="3" name="2 Diagrama">
            <a:extLst>
              <a:ext uri="{FF2B5EF4-FFF2-40B4-BE49-F238E27FC236}">
                <a16:creationId xmlns:a16="http://schemas.microsoft.com/office/drawing/2014/main" id="{6561D668-DAE8-4F4F-B819-6EE2D2EA7DA0}"/>
              </a:ext>
            </a:extLst>
          </p:cNvPr>
          <p:cNvGraphicFramePr/>
          <p:nvPr>
            <p:extLst>
              <p:ext uri="{D42A27DB-BD31-4B8C-83A1-F6EECF244321}">
                <p14:modId xmlns:p14="http://schemas.microsoft.com/office/powerpoint/2010/main" val="2278643716"/>
              </p:ext>
            </p:extLst>
          </p:nvPr>
        </p:nvGraphicFramePr>
        <p:xfrm>
          <a:off x="2207568" y="1205311"/>
          <a:ext cx="7776864" cy="576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Rectángulo">
            <a:extLst>
              <a:ext uri="{FF2B5EF4-FFF2-40B4-BE49-F238E27FC236}">
                <a16:creationId xmlns:a16="http://schemas.microsoft.com/office/drawing/2014/main" id="{8DD243A2-8A87-4A3F-A6DA-B85559DFB311}"/>
              </a:ext>
            </a:extLst>
          </p:cNvPr>
          <p:cNvSpPr/>
          <p:nvPr/>
        </p:nvSpPr>
        <p:spPr>
          <a:xfrm>
            <a:off x="1703389" y="0"/>
            <a:ext cx="8713787" cy="6705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Tree>
    <p:extLst>
      <p:ext uri="{BB962C8B-B14F-4D97-AF65-F5344CB8AC3E}">
        <p14:creationId xmlns:p14="http://schemas.microsoft.com/office/powerpoint/2010/main" val="2063957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r="-3000"/>
          </a:stretch>
        </a:blipFill>
        <a:effectLst/>
      </p:bgPr>
    </p:bg>
    <p:spTree>
      <p:nvGrpSpPr>
        <p:cNvPr id="1" name=""/>
        <p:cNvGrpSpPr/>
        <p:nvPr/>
      </p:nvGrpSpPr>
      <p:grpSpPr>
        <a:xfrm>
          <a:off x="0" y="0"/>
          <a:ext cx="0" cy="0"/>
          <a:chOff x="0" y="0"/>
          <a:chExt cx="0" cy="0"/>
        </a:xfrm>
      </p:grpSpPr>
      <p:sp>
        <p:nvSpPr>
          <p:cNvPr id="15" name="Subtítulo 2">
            <a:extLst>
              <a:ext uri="{FF2B5EF4-FFF2-40B4-BE49-F238E27FC236}">
                <a16:creationId xmlns:a16="http://schemas.microsoft.com/office/drawing/2014/main" id="{C090A72E-376A-A24F-977D-C57EC88F1FCA}"/>
              </a:ext>
            </a:extLst>
          </p:cNvPr>
          <p:cNvSpPr>
            <a:spLocks noGrp="1"/>
          </p:cNvSpPr>
          <p:nvPr/>
        </p:nvSpPr>
        <p:spPr bwMode="auto">
          <a:xfrm>
            <a:off x="2346961" y="2300492"/>
            <a:ext cx="7010400" cy="3378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vert="horz" wrap="square" lIns="91440" tIns="45720" rIns="91440" bIns="45720" numCol="1" anchor="t" anchorCtr="0" compatLnSpc="1">
            <a:prstTxWarp prst="textNoShape">
              <a:avLst/>
            </a:prstTxWarp>
          </a:bodyPr>
          <a:lstStyle>
            <a:lvl1pPr marL="0" indent="0" algn="l" defTabSz="457200" rtl="0" eaLnBrk="0" fontAlgn="base" hangingPunct="0">
              <a:spcBef>
                <a:spcPct val="20000"/>
              </a:spcBef>
              <a:spcAft>
                <a:spcPct val="0"/>
              </a:spcAft>
              <a:buFont typeface="Arial" panose="020B0604020202020204" pitchFamily="34" charset="0"/>
              <a:buNone/>
              <a:defRPr lang="es-ES_tradnl" sz="1300" kern="1200" smtClean="0">
                <a:solidFill>
                  <a:schemeClr val="tx1">
                    <a:lumMod val="85000"/>
                    <a:lumOff val="15000"/>
                  </a:schemeClr>
                </a:solidFill>
                <a:latin typeface="+mj-lt"/>
                <a:ea typeface="+mj-ea"/>
                <a:cs typeface="+mj-cs"/>
              </a:defRPr>
            </a:lvl1pPr>
            <a:lvl2pPr marL="457200" indent="0" algn="ctr" defTabSz="457200"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j-lt"/>
                <a:ea typeface="+mj-ea"/>
                <a:cs typeface="+mj-cs"/>
              </a:defRPr>
            </a:lvl2pPr>
            <a:lvl3pPr marL="914400" indent="0" algn="ctr" defTabSz="457200"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j-lt"/>
                <a:ea typeface="+mj-ea"/>
                <a:cs typeface="+mj-cs"/>
              </a:defRPr>
            </a:lvl3pPr>
            <a:lvl4pPr marL="1371600" indent="0" algn="ctr" defTabSz="457200"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j-lt"/>
                <a:ea typeface="+mj-ea"/>
                <a:cs typeface="+mj-cs"/>
              </a:defRPr>
            </a:lvl4pPr>
            <a:lvl5pPr marL="1828800" indent="0" algn="ctr" defTabSz="457200"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j-lt"/>
                <a:ea typeface="+mj-ea"/>
                <a:cs typeface="+mj-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9pPr>
          </a:lstStyle>
          <a:p>
            <a:pPr eaLnBrk="1" hangingPunct="1">
              <a:defRPr/>
            </a:pPr>
            <a:endParaRPr lang="ca-ES" altLang="ca-ES" dirty="0">
              <a:solidFill>
                <a:srgbClr val="262626"/>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2" name="CuadroTexto 1"/>
          <p:cNvSpPr txBox="1"/>
          <p:nvPr/>
        </p:nvSpPr>
        <p:spPr>
          <a:xfrm>
            <a:off x="0" y="888274"/>
            <a:ext cx="11770821" cy="5724644"/>
          </a:xfrm>
          <a:prstGeom prst="rect">
            <a:avLst/>
          </a:prstGeom>
          <a:noFill/>
        </p:spPr>
        <p:txBody>
          <a:bodyPr wrap="square" rtlCol="0">
            <a:spAutoFit/>
          </a:bodyPr>
          <a:lstStyle/>
          <a:p>
            <a:r>
              <a:rPr lang="ca-ES" sz="5400" b="1" dirty="0"/>
              <a:t>REIVINDICACIONS:PERSONAL BUDGET</a:t>
            </a:r>
          </a:p>
          <a:p>
            <a:r>
              <a:rPr lang="ca-ES" dirty="0"/>
              <a:t> </a:t>
            </a:r>
            <a:r>
              <a:rPr lang="ca-ES" sz="2400" dirty="0"/>
              <a:t>El sistema flamenc de Pressupostos Personals permet oferir una atenció de llarga durada que aporta una major autonomia a les persones amb discapacitat a l’hora de decidir com cobrir les pròpies necessitats en base al ventall de serveis disponibles.</a:t>
            </a:r>
          </a:p>
          <a:p>
            <a:r>
              <a:rPr lang="ca-ES" sz="2400" dirty="0"/>
              <a:t>Aquest programa flamenc neix el 2015 amb l’objectiu de portar a la pràctica el model europeu del “Self-</a:t>
            </a:r>
            <a:r>
              <a:rPr lang="ca-ES" sz="2400" dirty="0" err="1"/>
              <a:t>directed</a:t>
            </a:r>
            <a:r>
              <a:rPr lang="ca-ES" sz="2400" dirty="0"/>
              <a:t> </a:t>
            </a:r>
            <a:r>
              <a:rPr lang="ca-ES" sz="2400" dirty="0" err="1"/>
              <a:t>support</a:t>
            </a:r>
            <a:r>
              <a:rPr lang="ca-ES" sz="2400" dirty="0"/>
              <a:t>” </a:t>
            </a:r>
            <a:r>
              <a:rPr lang="ca-ES" sz="2400" b="1" dirty="0"/>
              <a:t>(Suport Auto-dirigit) </a:t>
            </a:r>
            <a:r>
              <a:rPr lang="ca-ES" sz="2400" dirty="0"/>
              <a:t>que busca garantir i preservar que les persones ateses pels Serveis Socials tinguin en tot moment </a:t>
            </a:r>
            <a:r>
              <a:rPr lang="ca-ES" sz="2400" u="sng" dirty="0"/>
              <a:t>la possibilitat de fer efectius l’elecció i el control sobre les cures, atencions o suport que necessiten i desitgen a rebre, a partir de les seves voluntats i els seus drets</a:t>
            </a:r>
            <a:r>
              <a:rPr lang="ca-ES" sz="2400" dirty="0"/>
              <a:t>. És un model que supera l’enfocament tradicional en què professionals avaluen i decideixen quines són les necessitats i els serveis que necessita l’usuari, sinó que posa la persona al centre per a que pugui determinar, segons els seus desitjos, voluntats i preferències els suports i l’acompanyament que precisi per poder fer efectiu aquest suport dins el ventall de </a:t>
            </a:r>
            <a:r>
              <a:rPr lang="ca-ES" sz="2400" b="1" dirty="0"/>
              <a:t>serveis disponibles </a:t>
            </a:r>
            <a:r>
              <a:rPr lang="ca-ES" sz="2400" dirty="0"/>
              <a:t>i en base a un sistema de      			    pressupostos personals.</a:t>
            </a:r>
            <a:endParaRPr lang="ca-ES" sz="2400" b="1" dirty="0"/>
          </a:p>
        </p:txBody>
      </p:sp>
    </p:spTree>
    <p:extLst>
      <p:ext uri="{BB962C8B-B14F-4D97-AF65-F5344CB8AC3E}">
        <p14:creationId xmlns:p14="http://schemas.microsoft.com/office/powerpoint/2010/main" val="31034972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r="-3000"/>
          </a:stretch>
        </a:blipFill>
        <a:effectLst/>
      </p:bgPr>
    </p:bg>
    <p:spTree>
      <p:nvGrpSpPr>
        <p:cNvPr id="1" name=""/>
        <p:cNvGrpSpPr/>
        <p:nvPr/>
      </p:nvGrpSpPr>
      <p:grpSpPr>
        <a:xfrm>
          <a:off x="0" y="0"/>
          <a:ext cx="0" cy="0"/>
          <a:chOff x="0" y="0"/>
          <a:chExt cx="0" cy="0"/>
        </a:xfrm>
      </p:grpSpPr>
      <p:sp>
        <p:nvSpPr>
          <p:cNvPr id="15" name="Subtítulo 2">
            <a:extLst>
              <a:ext uri="{FF2B5EF4-FFF2-40B4-BE49-F238E27FC236}">
                <a16:creationId xmlns:a16="http://schemas.microsoft.com/office/drawing/2014/main" id="{C090A72E-376A-A24F-977D-C57EC88F1FCA}"/>
              </a:ext>
            </a:extLst>
          </p:cNvPr>
          <p:cNvSpPr>
            <a:spLocks noGrp="1"/>
          </p:cNvSpPr>
          <p:nvPr/>
        </p:nvSpPr>
        <p:spPr bwMode="auto">
          <a:xfrm>
            <a:off x="2346961" y="2300492"/>
            <a:ext cx="7010400" cy="3378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vert="horz" wrap="square" lIns="91440" tIns="45720" rIns="91440" bIns="45720" numCol="1" anchor="t" anchorCtr="0" compatLnSpc="1">
            <a:prstTxWarp prst="textNoShape">
              <a:avLst/>
            </a:prstTxWarp>
          </a:bodyPr>
          <a:lstStyle>
            <a:lvl1pPr marL="0" indent="0" algn="l" defTabSz="457200" rtl="0" eaLnBrk="0" fontAlgn="base" hangingPunct="0">
              <a:spcBef>
                <a:spcPct val="20000"/>
              </a:spcBef>
              <a:spcAft>
                <a:spcPct val="0"/>
              </a:spcAft>
              <a:buFont typeface="Arial" panose="020B0604020202020204" pitchFamily="34" charset="0"/>
              <a:buNone/>
              <a:defRPr lang="es-ES_tradnl" sz="1300" kern="1200" smtClean="0">
                <a:solidFill>
                  <a:schemeClr val="tx1">
                    <a:lumMod val="85000"/>
                    <a:lumOff val="15000"/>
                  </a:schemeClr>
                </a:solidFill>
                <a:latin typeface="+mj-lt"/>
                <a:ea typeface="+mj-ea"/>
                <a:cs typeface="+mj-cs"/>
              </a:defRPr>
            </a:lvl1pPr>
            <a:lvl2pPr marL="457200" indent="0" algn="ctr" defTabSz="457200"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j-lt"/>
                <a:ea typeface="+mj-ea"/>
                <a:cs typeface="+mj-cs"/>
              </a:defRPr>
            </a:lvl2pPr>
            <a:lvl3pPr marL="914400" indent="0" algn="ctr" defTabSz="457200"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j-lt"/>
                <a:ea typeface="+mj-ea"/>
                <a:cs typeface="+mj-cs"/>
              </a:defRPr>
            </a:lvl3pPr>
            <a:lvl4pPr marL="1371600" indent="0" algn="ctr" defTabSz="457200"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j-lt"/>
                <a:ea typeface="+mj-ea"/>
                <a:cs typeface="+mj-cs"/>
              </a:defRPr>
            </a:lvl4pPr>
            <a:lvl5pPr marL="1828800" indent="0" algn="ctr" defTabSz="457200"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j-lt"/>
                <a:ea typeface="+mj-ea"/>
                <a:cs typeface="+mj-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j-lt"/>
                <a:ea typeface="+mj-ea"/>
                <a:cs typeface="+mj-cs"/>
              </a:defRPr>
            </a:lvl9pPr>
          </a:lstStyle>
          <a:p>
            <a:pPr eaLnBrk="1" hangingPunct="1">
              <a:defRPr/>
            </a:pPr>
            <a:endParaRPr lang="ca-ES" altLang="ca-ES" dirty="0">
              <a:solidFill>
                <a:srgbClr val="262626"/>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2" name="CuadroTexto 1"/>
          <p:cNvSpPr txBox="1"/>
          <p:nvPr/>
        </p:nvSpPr>
        <p:spPr>
          <a:xfrm>
            <a:off x="0" y="811084"/>
            <a:ext cx="11770821" cy="5509200"/>
          </a:xfrm>
          <a:prstGeom prst="rect">
            <a:avLst/>
          </a:prstGeom>
          <a:noFill/>
        </p:spPr>
        <p:txBody>
          <a:bodyPr wrap="square" rtlCol="0">
            <a:spAutoFit/>
          </a:bodyPr>
          <a:lstStyle/>
          <a:p>
            <a:r>
              <a:rPr lang="ca-ES" sz="5400" b="1" dirty="0"/>
              <a:t>REIVINDICACIONS:PERSONAL BUDGET</a:t>
            </a:r>
          </a:p>
          <a:p>
            <a:r>
              <a:rPr lang="ca-ES" dirty="0"/>
              <a:t> </a:t>
            </a:r>
            <a:r>
              <a:rPr lang="ca-ES" sz="2400" b="1" dirty="0"/>
              <a:t>NIVELL IMPLANTACIÓ</a:t>
            </a:r>
          </a:p>
          <a:p>
            <a:endParaRPr lang="ca-ES" b="1" dirty="0"/>
          </a:p>
          <a:p>
            <a:r>
              <a:rPr lang="ca-ES" sz="3200" dirty="0"/>
              <a:t>L’any 2018 el nombre de persones amb discapacitat de Flandes que estaven rebent aquests pressupostos personalitzats eren 24.677. Des de finals de 2020 nou organitzacions europees, entre les quals hi ha la Fundació </a:t>
            </a:r>
            <a:r>
              <a:rPr lang="ca-ES" sz="3200" dirty="0" err="1"/>
              <a:t>SUPPORT-Girona</a:t>
            </a:r>
            <a:r>
              <a:rPr lang="ca-ES" sz="3200" dirty="0"/>
              <a:t>, estan portant a terme el projecte europeu UNIC (</a:t>
            </a:r>
            <a:r>
              <a:rPr lang="ca-ES" sz="3200" dirty="0" err="1"/>
              <a:t>towards</a:t>
            </a:r>
            <a:r>
              <a:rPr lang="ca-ES" sz="3200" dirty="0"/>
              <a:t> </a:t>
            </a:r>
            <a:r>
              <a:rPr lang="ca-ES" sz="3200" dirty="0" err="1"/>
              <a:t>User-centred</a:t>
            </a:r>
            <a:r>
              <a:rPr lang="ca-ES" sz="3200" dirty="0"/>
              <a:t> </a:t>
            </a:r>
            <a:r>
              <a:rPr lang="ca-ES" sz="3200" dirty="0" err="1"/>
              <a:t>funding</a:t>
            </a:r>
            <a:r>
              <a:rPr lang="ca-ES" sz="3200" dirty="0"/>
              <a:t> models for long </a:t>
            </a:r>
            <a:r>
              <a:rPr lang="ca-ES" sz="3200" dirty="0" err="1"/>
              <a:t>term</a:t>
            </a:r>
            <a:r>
              <a:rPr lang="ca-ES" sz="3200" dirty="0"/>
              <a:t> </a:t>
            </a:r>
            <a:r>
              <a:rPr lang="ca-ES" sz="3200" dirty="0" err="1"/>
              <a:t>Care</a:t>
            </a:r>
            <a:r>
              <a:rPr lang="ca-ES" sz="3200" dirty="0"/>
              <a:t>) per desenvolupar, provar i validar eines innovadores que facilitin la implementació arreu d’Europa de models de finançament innovadors basats en esquemes de Pressupostos Personals.</a:t>
            </a:r>
            <a:endParaRPr lang="ca-ES" sz="3200" b="1" dirty="0"/>
          </a:p>
        </p:txBody>
      </p:sp>
    </p:spTree>
    <p:extLst>
      <p:ext uri="{BB962C8B-B14F-4D97-AF65-F5344CB8AC3E}">
        <p14:creationId xmlns:p14="http://schemas.microsoft.com/office/powerpoint/2010/main" val="28063498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4 Marcador de contenido">
            <a:extLst>
              <a:ext uri="{FF2B5EF4-FFF2-40B4-BE49-F238E27FC236}">
                <a16:creationId xmlns:a16="http://schemas.microsoft.com/office/drawing/2014/main" id="{D08220CE-D71F-4C9A-AE0E-2C002973E6D4}"/>
              </a:ext>
            </a:extLst>
          </p:cNvPr>
          <p:cNvSpPr>
            <a:spLocks noGrp="1"/>
          </p:cNvSpPr>
          <p:nvPr>
            <p:ph idx="1"/>
          </p:nvPr>
        </p:nvSpPr>
        <p:spPr bwMode="auto">
          <a:xfrm>
            <a:off x="1844674" y="595313"/>
            <a:ext cx="9202941" cy="5562600"/>
          </a:xfrm>
          <a:ln>
            <a:miter lim="800000"/>
            <a:headEnd/>
            <a:tailEnd/>
          </a:ln>
        </p:spPr>
        <p:txBody>
          <a:bodyPr vert="horz" wrap="square" lIns="91440" tIns="45720" rIns="91440" bIns="45720" numCol="1" rtlCol="0" anchor="t" anchorCtr="0" compatLnSpc="1">
            <a:prstTxWarp prst="textNoShape">
              <a:avLst/>
            </a:prstTxWarp>
            <a:normAutofit/>
          </a:bodyPr>
          <a:lstStyle/>
          <a:p>
            <a:pPr marL="0" indent="0">
              <a:buNone/>
              <a:defRPr/>
            </a:pPr>
            <a:r>
              <a:rPr lang="es-ES" dirty="0">
                <a:solidFill>
                  <a:srgbClr val="000000"/>
                </a:solidFill>
                <a:latin typeface="Arial" pitchFamily="34" charset="0"/>
                <a:cs typeface="Arial" pitchFamily="34" charset="0"/>
              </a:rPr>
              <a:t>“Lo realmente importante en una red de salud mental es la forma en que los diferentes dispositivos se </a:t>
            </a:r>
            <a:r>
              <a:rPr lang="es-ES" b="1" u="sng" dirty="0">
                <a:solidFill>
                  <a:srgbClr val="000000"/>
                </a:solidFill>
                <a:latin typeface="Arial" pitchFamily="34" charset="0"/>
                <a:cs typeface="Arial" pitchFamily="34" charset="0"/>
              </a:rPr>
              <a:t>ensamblan</a:t>
            </a:r>
            <a:r>
              <a:rPr lang="es-ES" dirty="0">
                <a:solidFill>
                  <a:srgbClr val="000000"/>
                </a:solidFill>
                <a:latin typeface="Arial" pitchFamily="34" charset="0"/>
                <a:cs typeface="Arial" pitchFamily="34" charset="0"/>
              </a:rPr>
              <a:t>, así como el estilo de trabajo de los profesionales. Este </a:t>
            </a:r>
            <a:r>
              <a:rPr lang="es-ES" b="1" u="sng" dirty="0">
                <a:solidFill>
                  <a:srgbClr val="000000"/>
                </a:solidFill>
                <a:latin typeface="Arial" pitchFamily="34" charset="0"/>
                <a:cs typeface="Arial" pitchFamily="34" charset="0"/>
              </a:rPr>
              <a:t>estilo</a:t>
            </a:r>
            <a:r>
              <a:rPr lang="es-ES" dirty="0">
                <a:solidFill>
                  <a:srgbClr val="000000"/>
                </a:solidFill>
                <a:latin typeface="Arial" pitchFamily="34" charset="0"/>
                <a:cs typeface="Arial" pitchFamily="34" charset="0"/>
              </a:rPr>
              <a:t> incluirá la forma en la que se </a:t>
            </a:r>
            <a:r>
              <a:rPr lang="es-ES" b="1" u="sng" dirty="0">
                <a:solidFill>
                  <a:srgbClr val="000000"/>
                </a:solidFill>
                <a:latin typeface="Arial" pitchFamily="34" charset="0"/>
                <a:cs typeface="Arial" pitchFamily="34" charset="0"/>
              </a:rPr>
              <a:t>involucra</a:t>
            </a:r>
            <a:r>
              <a:rPr lang="es-ES" dirty="0">
                <a:solidFill>
                  <a:srgbClr val="000000"/>
                </a:solidFill>
                <a:latin typeface="Arial" pitchFamily="34" charset="0"/>
                <a:cs typeface="Arial" pitchFamily="34" charset="0"/>
              </a:rPr>
              <a:t> a los pacientes y sus cuidadores en las discusiones sobre su tratamiento y atención… y</a:t>
            </a:r>
            <a:r>
              <a:rPr lang="ca-ES" dirty="0">
                <a:solidFill>
                  <a:srgbClr val="000000"/>
                </a:solidFill>
                <a:latin typeface="Arial" pitchFamily="34" charset="0"/>
                <a:cs typeface="Arial" pitchFamily="34" charset="0"/>
              </a:rPr>
              <a:t> el estilo de </a:t>
            </a:r>
            <a:r>
              <a:rPr lang="ca-ES" u="sng" dirty="0" err="1">
                <a:solidFill>
                  <a:srgbClr val="000000"/>
                </a:solidFill>
                <a:latin typeface="Arial" pitchFamily="34" charset="0"/>
                <a:cs typeface="Arial" pitchFamily="34" charset="0"/>
              </a:rPr>
              <a:t>liderazgo</a:t>
            </a:r>
            <a:r>
              <a:rPr lang="ca-ES" dirty="0">
                <a:solidFill>
                  <a:srgbClr val="000000"/>
                </a:solidFill>
                <a:latin typeface="Arial" pitchFamily="34" charset="0"/>
                <a:cs typeface="Arial" pitchFamily="34" charset="0"/>
              </a:rPr>
              <a:t> y el </a:t>
            </a:r>
            <a:r>
              <a:rPr lang="ca-ES" dirty="0" err="1">
                <a:solidFill>
                  <a:srgbClr val="000000"/>
                </a:solidFill>
                <a:latin typeface="Arial" pitchFamily="34" charset="0"/>
                <a:cs typeface="Arial" pitchFamily="34" charset="0"/>
              </a:rPr>
              <a:t>grado</a:t>
            </a:r>
            <a:r>
              <a:rPr lang="ca-ES" dirty="0">
                <a:solidFill>
                  <a:srgbClr val="000000"/>
                </a:solidFill>
                <a:latin typeface="Arial" pitchFamily="34" charset="0"/>
                <a:cs typeface="Arial" pitchFamily="34" charset="0"/>
              </a:rPr>
              <a:t> de </a:t>
            </a:r>
            <a:r>
              <a:rPr lang="ca-ES" u="sng" dirty="0" err="1">
                <a:solidFill>
                  <a:srgbClr val="000000"/>
                </a:solidFill>
                <a:latin typeface="Arial" pitchFamily="34" charset="0"/>
                <a:cs typeface="Arial" pitchFamily="34" charset="0"/>
              </a:rPr>
              <a:t>coordinación</a:t>
            </a:r>
            <a:r>
              <a:rPr lang="ca-ES" dirty="0">
                <a:solidFill>
                  <a:srgbClr val="000000"/>
                </a:solidFill>
                <a:latin typeface="Arial" pitchFamily="34" charset="0"/>
                <a:cs typeface="Arial" pitchFamily="34" charset="0"/>
              </a:rPr>
              <a:t> con </a:t>
            </a:r>
            <a:r>
              <a:rPr lang="ca-ES" dirty="0" err="1">
                <a:solidFill>
                  <a:srgbClr val="000000"/>
                </a:solidFill>
                <a:latin typeface="Arial" pitchFamily="34" charset="0"/>
                <a:cs typeface="Arial" pitchFamily="34" charset="0"/>
              </a:rPr>
              <a:t>otros</a:t>
            </a:r>
            <a:r>
              <a:rPr lang="ca-ES" dirty="0">
                <a:solidFill>
                  <a:srgbClr val="000000"/>
                </a:solidFill>
                <a:latin typeface="Arial" pitchFamily="34" charset="0"/>
                <a:cs typeface="Arial" pitchFamily="34" charset="0"/>
              </a:rPr>
              <a:t> </a:t>
            </a:r>
            <a:r>
              <a:rPr lang="ca-ES" dirty="0" err="1">
                <a:solidFill>
                  <a:srgbClr val="000000"/>
                </a:solidFill>
                <a:latin typeface="Arial" pitchFamily="34" charset="0"/>
                <a:cs typeface="Arial" pitchFamily="34" charset="0"/>
              </a:rPr>
              <a:t>profesionales</a:t>
            </a:r>
            <a:r>
              <a:rPr lang="es-ES" dirty="0">
                <a:solidFill>
                  <a:srgbClr val="000000"/>
                </a:solidFill>
                <a:latin typeface="Arial" pitchFamily="34" charset="0"/>
                <a:cs typeface="Arial" pitchFamily="34" charset="0"/>
              </a:rPr>
              <a:t>” </a:t>
            </a:r>
          </a:p>
          <a:p>
            <a:pPr algn="ctr" eaLnBrk="1" hangingPunct="1">
              <a:buFont typeface="Arial" panose="020B0604020202020204" pitchFamily="34" charset="0"/>
              <a:buNone/>
              <a:defRPr/>
            </a:pPr>
            <a:br>
              <a:rPr lang="es-ES" b="1" i="1" dirty="0">
                <a:solidFill>
                  <a:srgbClr val="1F497D"/>
                </a:solidFill>
                <a:latin typeface="Arial" pitchFamily="34" charset="0"/>
                <a:cs typeface="Arial" pitchFamily="34" charset="0"/>
              </a:rPr>
            </a:br>
            <a:r>
              <a:rPr lang="es-ES" b="1" i="1" dirty="0">
                <a:solidFill>
                  <a:srgbClr val="1F497D"/>
                </a:solidFill>
                <a:latin typeface="Arial" pitchFamily="34" charset="0"/>
                <a:cs typeface="Arial" pitchFamily="34" charset="0"/>
              </a:rPr>
              <a:t>“La matriz de la salud mental, manual para la mejora de servicios”</a:t>
            </a:r>
            <a:r>
              <a:rPr lang="es-ES" b="1" i="1" u="sng" dirty="0">
                <a:solidFill>
                  <a:srgbClr val="1F497D"/>
                </a:solidFill>
                <a:latin typeface="Arial" pitchFamily="34" charset="0"/>
                <a:cs typeface="Arial" pitchFamily="34" charset="0"/>
              </a:rPr>
              <a:t> </a:t>
            </a:r>
            <a:r>
              <a:rPr lang="es-ES" b="1" i="1" dirty="0" err="1">
                <a:solidFill>
                  <a:srgbClr val="1F497D"/>
                </a:solidFill>
                <a:latin typeface="Arial" pitchFamily="34" charset="0"/>
                <a:cs typeface="Arial" pitchFamily="34" charset="0"/>
              </a:rPr>
              <a:t>Thornicroft</a:t>
            </a:r>
            <a:r>
              <a:rPr lang="es-ES" b="1" i="1" dirty="0">
                <a:solidFill>
                  <a:srgbClr val="1F497D"/>
                </a:solidFill>
                <a:latin typeface="Arial" pitchFamily="34" charset="0"/>
                <a:cs typeface="Arial" pitchFamily="34" charset="0"/>
              </a:rPr>
              <a:t> &amp; </a:t>
            </a:r>
            <a:r>
              <a:rPr lang="es-ES" b="1" i="1" dirty="0" err="1">
                <a:solidFill>
                  <a:srgbClr val="1F497D"/>
                </a:solidFill>
                <a:latin typeface="Arial" pitchFamily="34" charset="0"/>
                <a:cs typeface="Arial" pitchFamily="34" charset="0"/>
              </a:rPr>
              <a:t>Tansella</a:t>
            </a:r>
            <a:r>
              <a:rPr lang="es-ES" b="1" i="1" dirty="0">
                <a:solidFill>
                  <a:srgbClr val="1F497D"/>
                </a:solidFill>
                <a:latin typeface="Arial" pitchFamily="34" charset="0"/>
                <a:cs typeface="Arial" pitchFamily="34" charset="0"/>
              </a:rPr>
              <a:t> 2005 </a:t>
            </a:r>
          </a:p>
          <a:p>
            <a:pPr eaLnBrk="1" hangingPunct="1">
              <a:buFont typeface="Arial" panose="020B0604020202020204" pitchFamily="34" charset="0"/>
              <a:buChar char="•"/>
              <a:defRPr/>
            </a:pPr>
            <a:r>
              <a:rPr lang="ca-ES" dirty="0">
                <a:solidFill>
                  <a:srgbClr val="000000"/>
                </a:solidFill>
                <a:cs typeface="Arial" pitchFamily="34" charset="0"/>
              </a:rPr>
              <a:t>  </a:t>
            </a:r>
            <a:r>
              <a:rPr lang="en-US" b="1" dirty="0" err="1">
                <a:latin typeface="Arial" panose="020B0604020202020204" pitchFamily="34" charset="0"/>
                <a:cs typeface="Arial" pitchFamily="34" charset="0"/>
              </a:rPr>
              <a:t>coherència</a:t>
            </a:r>
            <a:r>
              <a:rPr lang="en-US" b="1" dirty="0">
                <a:latin typeface="Arial" panose="020B0604020202020204" pitchFamily="34" charset="0"/>
                <a:cs typeface="Arial" pitchFamily="34" charset="0"/>
              </a:rPr>
              <a:t> · </a:t>
            </a:r>
            <a:r>
              <a:rPr lang="en-US" b="1" dirty="0" err="1">
                <a:latin typeface="Arial" panose="020B0604020202020204" pitchFamily="34" charset="0"/>
                <a:cs typeface="Arial" pitchFamily="34" charset="0"/>
              </a:rPr>
              <a:t>complementarietat</a:t>
            </a:r>
            <a:r>
              <a:rPr lang="en-US" b="1" dirty="0">
                <a:latin typeface="Arial" panose="020B0604020202020204" pitchFamily="34" charset="0"/>
                <a:cs typeface="Arial" pitchFamily="34" charset="0"/>
              </a:rPr>
              <a:t> ·</a:t>
            </a:r>
            <a:r>
              <a:rPr lang="en-US" b="1" dirty="0" err="1">
                <a:latin typeface="Arial" panose="020B0604020202020204" pitchFamily="34" charset="0"/>
                <a:cs typeface="Arial" pitchFamily="34" charset="0"/>
              </a:rPr>
              <a:t>flexibilitat</a:t>
            </a:r>
            <a:endParaRPr lang="en-US" b="1" dirty="0">
              <a:latin typeface="Arial" panose="020B0604020202020204" pitchFamily="34" charset="0"/>
              <a:cs typeface="Arial" pitchFamily="34" charset="0"/>
            </a:endParaRPr>
          </a:p>
          <a:p>
            <a:pPr eaLnBrk="1" hangingPunct="1">
              <a:buFont typeface="Arial" panose="020B0604020202020204" pitchFamily="34" charset="0"/>
              <a:buChar char="•"/>
              <a:defRPr/>
            </a:pPr>
            <a:endParaRPr lang="ca-ES" dirty="0">
              <a:solidFill>
                <a:srgbClr val="000000"/>
              </a:solidFill>
              <a:cs typeface="Arial" pitchFamily="34" charset="0"/>
            </a:endParaRPr>
          </a:p>
          <a:p>
            <a:pPr eaLnBrk="1" hangingPunct="1">
              <a:buFont typeface="Arial" panose="020B0604020202020204" pitchFamily="34" charset="0"/>
              <a:buChar char="•"/>
              <a:defRPr/>
            </a:pPr>
            <a:endParaRPr lang="es-ES" u="sng" dirty="0">
              <a:solidFill>
                <a:srgbClr val="1F497D"/>
              </a:solidFill>
              <a:cs typeface="Arial" pitchFamily="34" charset="0"/>
            </a:endParaRPr>
          </a:p>
          <a:p>
            <a:pPr>
              <a:buFont typeface="Arial" panose="020B0604020202020204" pitchFamily="34" charset="0"/>
              <a:buChar char="•"/>
              <a:defRPr/>
            </a:pPr>
            <a:endParaRPr lang="fr-FR" dirty="0"/>
          </a:p>
        </p:txBody>
      </p:sp>
    </p:spTree>
    <p:extLst>
      <p:ext uri="{BB962C8B-B14F-4D97-AF65-F5344CB8AC3E}">
        <p14:creationId xmlns:p14="http://schemas.microsoft.com/office/powerpoint/2010/main" val="13749594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2 Marcador de número de diapositiva"/>
          <p:cNvSpPr>
            <a:spLocks noGrp="1"/>
          </p:cNvSpPr>
          <p:nvPr>
            <p:ph type="sldNum" sz="quarter" idx="12"/>
          </p:nvPr>
        </p:nvSpPr>
        <p:spPr bwMode="auto">
          <a:noFill/>
          <a:ln>
            <a:miter lim="800000"/>
            <a:headEnd/>
            <a:tailEnd/>
          </a:ln>
        </p:spPr>
        <p:txBody>
          <a:bodyPr/>
          <a:lstStyle/>
          <a:p>
            <a:fld id="{72089019-106C-4E6E-8BA2-6B6CEE18FFE4}" type="slidenum">
              <a:rPr lang="es-ES" altLang="es-ES"/>
              <a:pPr/>
              <a:t>26</a:t>
            </a:fld>
            <a:endParaRPr lang="es-ES" altLang="es-ES"/>
          </a:p>
        </p:txBody>
      </p:sp>
      <p:sp>
        <p:nvSpPr>
          <p:cNvPr id="5" name="4 Recortar rectángulo de esquina diagonal">
            <a:extLst>
              <a:ext uri="{FF2B5EF4-FFF2-40B4-BE49-F238E27FC236}">
                <a16:creationId xmlns:a16="http://schemas.microsoft.com/office/drawing/2014/main" id="{241A5F1C-9967-4AED-8FAC-FCBBA6EE5EC8}"/>
              </a:ext>
            </a:extLst>
          </p:cNvPr>
          <p:cNvSpPr/>
          <p:nvPr/>
        </p:nvSpPr>
        <p:spPr>
          <a:xfrm>
            <a:off x="3626644" y="3303224"/>
            <a:ext cx="4535488" cy="1152525"/>
          </a:xfrm>
          <a:prstGeom prst="snip2Diag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err="1">
                <a:solidFill>
                  <a:srgbClr val="002060"/>
                </a:solidFill>
              </a:rPr>
              <a:t>Claudi</a:t>
            </a:r>
            <a:r>
              <a:rPr lang="es-ES" dirty="0">
                <a:solidFill>
                  <a:srgbClr val="002060"/>
                </a:solidFill>
              </a:rPr>
              <a:t> </a:t>
            </a:r>
            <a:r>
              <a:rPr lang="es-ES" dirty="0" err="1">
                <a:solidFill>
                  <a:srgbClr val="002060"/>
                </a:solidFill>
              </a:rPr>
              <a:t>Camps</a:t>
            </a:r>
            <a:endParaRPr lang="es-ES" dirty="0">
              <a:solidFill>
                <a:srgbClr val="002060"/>
              </a:solidFill>
            </a:endParaRPr>
          </a:p>
          <a:p>
            <a:pPr algn="ctr">
              <a:defRPr/>
            </a:pPr>
            <a:r>
              <a:rPr lang="es-ES" dirty="0">
                <a:solidFill>
                  <a:srgbClr val="002060"/>
                </a:solidFill>
              </a:rPr>
              <a:t>Director </a:t>
            </a:r>
            <a:r>
              <a:rPr lang="es-ES" dirty="0" err="1">
                <a:solidFill>
                  <a:srgbClr val="002060"/>
                </a:solidFill>
              </a:rPr>
              <a:t>Assistencial</a:t>
            </a:r>
            <a:r>
              <a:rPr lang="es-ES" dirty="0">
                <a:solidFill>
                  <a:srgbClr val="002060"/>
                </a:solidFill>
              </a:rPr>
              <a:t> </a:t>
            </a:r>
            <a:r>
              <a:rPr lang="es-ES" dirty="0" err="1">
                <a:solidFill>
                  <a:srgbClr val="002060"/>
                </a:solidFill>
              </a:rPr>
              <a:t>XSMiA</a:t>
            </a:r>
            <a:endParaRPr lang="es-ES" dirty="0">
              <a:solidFill>
                <a:srgbClr val="002060"/>
              </a:solidFill>
            </a:endParaRPr>
          </a:p>
          <a:p>
            <a:pPr algn="ctr">
              <a:defRPr/>
            </a:pPr>
            <a:r>
              <a:rPr lang="es-ES" dirty="0">
                <a:hlinkClick r:id="rId2"/>
              </a:rPr>
              <a:t>claudi.camps@ias.cat</a:t>
            </a:r>
            <a:r>
              <a:rPr lang="es-ES" dirty="0"/>
              <a:t> </a:t>
            </a:r>
            <a:endParaRPr lang="es-ES" dirty="0">
              <a:solidFill>
                <a:srgbClr val="0070C0"/>
              </a:solidFill>
            </a:endParaRPr>
          </a:p>
        </p:txBody>
      </p:sp>
      <p:sp>
        <p:nvSpPr>
          <p:cNvPr id="108550" name="7 CuadroTexto"/>
          <p:cNvSpPr txBox="1">
            <a:spLocks noChangeArrowheads="1"/>
          </p:cNvSpPr>
          <p:nvPr/>
        </p:nvSpPr>
        <p:spPr bwMode="auto">
          <a:xfrm>
            <a:off x="1795811" y="154492"/>
            <a:ext cx="8497020" cy="2954655"/>
          </a:xfrm>
          <a:prstGeom prst="rect">
            <a:avLst/>
          </a:prstGeom>
          <a:noFill/>
          <a:ln w="9525">
            <a:noFill/>
            <a:miter lim="800000"/>
            <a:headEnd/>
            <a:tailEnd/>
          </a:ln>
        </p:spPr>
        <p:txBody>
          <a:bodyPr wrap="square">
            <a:spAutoFit/>
          </a:bodyPr>
          <a:lstStyle/>
          <a:p>
            <a:pPr>
              <a:spcBef>
                <a:spcPct val="50000"/>
              </a:spcBef>
            </a:pPr>
            <a:r>
              <a:rPr lang="es-ES" altLang="ca-ES" sz="2400" dirty="0">
                <a:solidFill>
                  <a:srgbClr val="000000"/>
                </a:solidFill>
                <a:ea typeface="ＭＳ Ｐゴシック" pitchFamily="34" charset="-128"/>
              </a:rPr>
              <a:t>“Los resultados de una organización se determinan a través de redes de compromisos humanos que se originan en redes de conversaciones humanas”</a:t>
            </a:r>
          </a:p>
          <a:p>
            <a:pPr>
              <a:spcBef>
                <a:spcPct val="50000"/>
              </a:spcBef>
            </a:pPr>
            <a:r>
              <a:rPr lang="es-ES" altLang="ca-ES" sz="2400" dirty="0">
                <a:solidFill>
                  <a:srgbClr val="000000"/>
                </a:solidFill>
                <a:ea typeface="ＭＳ Ｐゴシック" pitchFamily="34" charset="-128"/>
              </a:rPr>
              <a:t>Líderes: “Conversar y albergar conversaciones colaborativas”  Confiabilidad: </a:t>
            </a:r>
            <a:r>
              <a:rPr lang="es-ES" altLang="ca-ES" sz="2400" dirty="0" err="1">
                <a:solidFill>
                  <a:srgbClr val="000000"/>
                </a:solidFill>
                <a:ea typeface="ＭＳ Ｐゴシック" pitchFamily="34" charset="-128"/>
              </a:rPr>
              <a:t>Integros</a:t>
            </a:r>
            <a:r>
              <a:rPr lang="es-ES" altLang="ca-ES" sz="2400" dirty="0">
                <a:solidFill>
                  <a:srgbClr val="000000"/>
                </a:solidFill>
                <a:ea typeface="ＭＳ Ｐゴシック" pitchFamily="34" charset="-128"/>
              </a:rPr>
              <a:t> y competentes</a:t>
            </a:r>
          </a:p>
          <a:p>
            <a:pPr>
              <a:spcBef>
                <a:spcPct val="50000"/>
              </a:spcBef>
            </a:pPr>
            <a:r>
              <a:rPr lang="es-ES" altLang="ca-ES" sz="2400" dirty="0">
                <a:solidFill>
                  <a:srgbClr val="000000"/>
                </a:solidFill>
                <a:ea typeface="ＭＳ Ｐゴシック" pitchFamily="34" charset="-128"/>
              </a:rPr>
              <a:t>Humberto Maturana y Fernando Flores</a:t>
            </a:r>
          </a:p>
          <a:p>
            <a:endParaRPr lang="es-ES" altLang="es-ES" b="1" dirty="0"/>
          </a:p>
        </p:txBody>
      </p:sp>
      <p:sp>
        <p:nvSpPr>
          <p:cNvPr id="108551" name="8 Rectángulo"/>
          <p:cNvSpPr>
            <a:spLocks noChangeArrowheads="1"/>
          </p:cNvSpPr>
          <p:nvPr/>
        </p:nvSpPr>
        <p:spPr bwMode="auto">
          <a:xfrm>
            <a:off x="3022601" y="4411115"/>
            <a:ext cx="5743575" cy="2030413"/>
          </a:xfrm>
          <a:prstGeom prst="rect">
            <a:avLst/>
          </a:prstGeom>
          <a:noFill/>
          <a:ln w="9525">
            <a:noFill/>
            <a:miter lim="800000"/>
            <a:headEnd/>
            <a:tailEnd/>
          </a:ln>
        </p:spPr>
        <p:txBody>
          <a:bodyPr>
            <a:spAutoFit/>
          </a:bodyPr>
          <a:lstStyle/>
          <a:p>
            <a:pPr algn="ctr"/>
            <a:r>
              <a:rPr lang="en-GB" altLang="es-ES" b="1" dirty="0" err="1">
                <a:solidFill>
                  <a:srgbClr val="002060"/>
                </a:solidFill>
              </a:rPr>
              <a:t>Institut</a:t>
            </a:r>
            <a:r>
              <a:rPr lang="en-GB" altLang="es-ES" b="1" dirty="0">
                <a:solidFill>
                  <a:srgbClr val="002060"/>
                </a:solidFill>
              </a:rPr>
              <a:t> </a:t>
            </a:r>
            <a:r>
              <a:rPr lang="en-GB" altLang="es-ES" b="1" dirty="0" err="1">
                <a:solidFill>
                  <a:srgbClr val="002060"/>
                </a:solidFill>
              </a:rPr>
              <a:t>d'Assistència</a:t>
            </a:r>
            <a:r>
              <a:rPr lang="en-GB" altLang="es-ES" b="1" dirty="0">
                <a:solidFill>
                  <a:srgbClr val="002060"/>
                </a:solidFill>
              </a:rPr>
              <a:t> Sanitària</a:t>
            </a:r>
          </a:p>
          <a:p>
            <a:pPr algn="ctr"/>
            <a:r>
              <a:rPr lang="en-GB" altLang="es-ES" b="1" dirty="0" err="1">
                <a:solidFill>
                  <a:srgbClr val="002060"/>
                </a:solidFill>
              </a:rPr>
              <a:t>Departament</a:t>
            </a:r>
            <a:r>
              <a:rPr lang="en-GB" altLang="es-ES" b="1" dirty="0">
                <a:solidFill>
                  <a:srgbClr val="002060"/>
                </a:solidFill>
              </a:rPr>
              <a:t> de Salut | </a:t>
            </a:r>
            <a:r>
              <a:rPr lang="en-GB" altLang="es-ES" b="1" dirty="0" err="1">
                <a:solidFill>
                  <a:srgbClr val="002060"/>
                </a:solidFill>
              </a:rPr>
              <a:t>Generalitat</a:t>
            </a:r>
            <a:r>
              <a:rPr lang="en-GB" altLang="es-ES" b="1" dirty="0">
                <a:solidFill>
                  <a:srgbClr val="002060"/>
                </a:solidFill>
              </a:rPr>
              <a:t> de </a:t>
            </a:r>
            <a:r>
              <a:rPr lang="en-GB" altLang="es-ES" b="1" dirty="0" err="1">
                <a:solidFill>
                  <a:srgbClr val="002060"/>
                </a:solidFill>
              </a:rPr>
              <a:t>Catalunya</a:t>
            </a:r>
            <a:endParaRPr lang="en-GB" altLang="es-ES" b="1" dirty="0">
              <a:solidFill>
                <a:srgbClr val="002060"/>
              </a:solidFill>
            </a:endParaRPr>
          </a:p>
          <a:p>
            <a:pPr algn="ctr"/>
            <a:r>
              <a:rPr lang="en-GB" altLang="es-ES" dirty="0" err="1">
                <a:solidFill>
                  <a:srgbClr val="0070C0"/>
                </a:solidFill>
              </a:rPr>
              <a:t>Edifici</a:t>
            </a:r>
            <a:r>
              <a:rPr lang="en-GB" altLang="es-ES" dirty="0">
                <a:solidFill>
                  <a:srgbClr val="0070C0"/>
                </a:solidFill>
              </a:rPr>
              <a:t> </a:t>
            </a:r>
            <a:r>
              <a:rPr lang="en-GB" altLang="es-ES" dirty="0" err="1">
                <a:solidFill>
                  <a:srgbClr val="0070C0"/>
                </a:solidFill>
              </a:rPr>
              <a:t>Til.lers</a:t>
            </a:r>
            <a:r>
              <a:rPr lang="en-GB" altLang="es-ES" dirty="0">
                <a:solidFill>
                  <a:srgbClr val="0070C0"/>
                </a:solidFill>
              </a:rPr>
              <a:t>. Primer </a:t>
            </a:r>
            <a:r>
              <a:rPr lang="en-GB" altLang="es-ES" dirty="0" err="1">
                <a:solidFill>
                  <a:srgbClr val="0070C0"/>
                </a:solidFill>
              </a:rPr>
              <a:t>Pis</a:t>
            </a:r>
            <a:endParaRPr lang="en-GB" altLang="es-ES" dirty="0">
              <a:solidFill>
                <a:srgbClr val="0070C0"/>
              </a:solidFill>
            </a:endParaRPr>
          </a:p>
          <a:p>
            <a:pPr algn="ctr"/>
            <a:r>
              <a:rPr lang="en-GB" altLang="es-ES" dirty="0" err="1">
                <a:solidFill>
                  <a:srgbClr val="0070C0"/>
                </a:solidFill>
              </a:rPr>
              <a:t>Parc</a:t>
            </a:r>
            <a:r>
              <a:rPr lang="en-GB" altLang="es-ES" dirty="0">
                <a:solidFill>
                  <a:srgbClr val="0070C0"/>
                </a:solidFill>
              </a:rPr>
              <a:t> </a:t>
            </a:r>
            <a:r>
              <a:rPr lang="en-GB" altLang="es-ES" dirty="0" err="1">
                <a:solidFill>
                  <a:srgbClr val="0070C0"/>
                </a:solidFill>
              </a:rPr>
              <a:t>Hospitalari</a:t>
            </a:r>
            <a:r>
              <a:rPr lang="en-GB" altLang="es-ES" dirty="0">
                <a:solidFill>
                  <a:srgbClr val="0070C0"/>
                </a:solidFill>
              </a:rPr>
              <a:t> </a:t>
            </a:r>
            <a:r>
              <a:rPr lang="en-GB" altLang="es-ES" dirty="0" err="1">
                <a:solidFill>
                  <a:srgbClr val="0070C0"/>
                </a:solidFill>
              </a:rPr>
              <a:t>Martí</a:t>
            </a:r>
            <a:r>
              <a:rPr lang="en-GB" altLang="es-ES" dirty="0">
                <a:solidFill>
                  <a:srgbClr val="0070C0"/>
                </a:solidFill>
              </a:rPr>
              <a:t> i </a:t>
            </a:r>
            <a:r>
              <a:rPr lang="en-GB" altLang="es-ES" dirty="0" err="1">
                <a:solidFill>
                  <a:srgbClr val="0070C0"/>
                </a:solidFill>
              </a:rPr>
              <a:t>Julià</a:t>
            </a:r>
            <a:endParaRPr lang="en-GB" altLang="es-ES" dirty="0">
              <a:solidFill>
                <a:srgbClr val="0070C0"/>
              </a:solidFill>
            </a:endParaRPr>
          </a:p>
          <a:p>
            <a:pPr algn="ctr"/>
            <a:r>
              <a:rPr lang="en-GB" altLang="es-ES" dirty="0">
                <a:solidFill>
                  <a:srgbClr val="0070C0"/>
                </a:solidFill>
              </a:rPr>
              <a:t>C/</a:t>
            </a:r>
            <a:r>
              <a:rPr lang="en-GB" altLang="es-ES" dirty="0" err="1">
                <a:solidFill>
                  <a:srgbClr val="0070C0"/>
                </a:solidFill>
              </a:rPr>
              <a:t>Dr.</a:t>
            </a:r>
            <a:r>
              <a:rPr lang="en-GB" altLang="es-ES" dirty="0">
                <a:solidFill>
                  <a:srgbClr val="0070C0"/>
                </a:solidFill>
              </a:rPr>
              <a:t> </a:t>
            </a:r>
            <a:r>
              <a:rPr lang="en-GB" altLang="es-ES" dirty="0" err="1">
                <a:solidFill>
                  <a:srgbClr val="0070C0"/>
                </a:solidFill>
              </a:rPr>
              <a:t>Castany</a:t>
            </a:r>
            <a:r>
              <a:rPr lang="en-GB" altLang="es-ES" dirty="0">
                <a:solidFill>
                  <a:srgbClr val="0070C0"/>
                </a:solidFill>
              </a:rPr>
              <a:t>, s/n | 17190 Salt -Girona- | </a:t>
            </a:r>
          </a:p>
          <a:p>
            <a:pPr algn="ctr"/>
            <a:r>
              <a:rPr lang="en-GB" altLang="es-ES" dirty="0" err="1">
                <a:solidFill>
                  <a:srgbClr val="0070C0"/>
                </a:solidFill>
              </a:rPr>
              <a:t>Telèfon</a:t>
            </a:r>
            <a:r>
              <a:rPr lang="en-GB" altLang="es-ES" dirty="0">
                <a:solidFill>
                  <a:srgbClr val="0070C0"/>
                </a:solidFill>
              </a:rPr>
              <a:t>- 972182500 | Ext. 2530</a:t>
            </a:r>
          </a:p>
          <a:p>
            <a:pPr algn="ctr"/>
            <a:r>
              <a:rPr lang="en-GB" altLang="es-ES" b="1" dirty="0">
                <a:solidFill>
                  <a:srgbClr val="00B0F0"/>
                </a:solidFill>
                <a:hlinkClick r:id="rId3"/>
              </a:rPr>
              <a:t>http://www.ias.cat</a:t>
            </a:r>
            <a:r>
              <a:rPr lang="en-GB" altLang="es-ES" b="1" dirty="0">
                <a:solidFill>
                  <a:srgbClr val="00B0F0"/>
                </a:solidFill>
              </a:rPr>
              <a:t>    </a:t>
            </a:r>
          </a:p>
        </p:txBody>
      </p:sp>
    </p:spTree>
    <p:extLst>
      <p:ext uri="{BB962C8B-B14F-4D97-AF65-F5344CB8AC3E}">
        <p14:creationId xmlns:p14="http://schemas.microsoft.com/office/powerpoint/2010/main" val="193253353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3656</TotalTime>
  <Words>1362</Words>
  <Application>Microsoft Office PowerPoint</Application>
  <PresentationFormat>Panorámica</PresentationFormat>
  <Paragraphs>131</Paragraphs>
  <Slides>26</Slides>
  <Notes>3</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26</vt:i4>
      </vt:variant>
    </vt:vector>
  </HeadingPairs>
  <TitlesOfParts>
    <vt:vector size="34" baseType="lpstr">
      <vt:lpstr>ＭＳ Ｐゴシック</vt:lpstr>
      <vt:lpstr>Arial</vt:lpstr>
      <vt:lpstr>Bahnschrift SemiCondensed</vt:lpstr>
      <vt:lpstr>Calibri</vt:lpstr>
      <vt:lpstr>Calibri Light</vt:lpstr>
      <vt:lpstr>Wingdings</vt:lpstr>
      <vt:lpstr>Tema de Office</vt:lpstr>
      <vt:lpstr>1_Tema de Office</vt:lpstr>
      <vt:lpstr>DE LA RETÒRICA A LA PRÀCTICA   Claudi Camps, IAS Girona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Ruta de l’ Atenció Integrada de la Complexitat   de la coordinació a les practiques compartides  Garrotxa i Pla de l’Estany</vt:lpstr>
      <vt:lpstr>Les pràctiques compartides</vt:lpstr>
      <vt:lpstr>La Ruta Atenció Integrada de la Salut Mental  en el Nen i Adolescent Vulnerable </vt:lpstr>
      <vt:lpstr>Ruta de l’ Atenció Integrada de Promoció  de la Salut Mental en el Nen i Adolescent Vulnerable </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Ferran Blanco Ros</dc:creator>
  <cp:lastModifiedBy>info FCCSM</cp:lastModifiedBy>
  <cp:revision>31</cp:revision>
  <dcterms:created xsi:type="dcterms:W3CDTF">2023-03-06T10:24:24Z</dcterms:created>
  <dcterms:modified xsi:type="dcterms:W3CDTF">2024-04-10T17:44:12Z</dcterms:modified>
</cp:coreProperties>
</file>